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3ACD4-7E43-4B16-8819-98F81BE301E9}" type="datetimeFigureOut">
              <a:rPr lang="en-US" smtClean="0"/>
              <a:pPr/>
              <a:t>1/23/14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A98150-1116-47E4-9BCC-84E9A44591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Kinetics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Initial Rates Method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etics HW#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90500"/>
            <a:ext cx="8382000" cy="628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etics HW#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533400"/>
            <a:ext cx="7761817" cy="5821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etics HW#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457200"/>
            <a:ext cx="7761817" cy="5821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etics HW#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213519"/>
            <a:ext cx="8351308" cy="6263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inetics HW#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892" y="228600"/>
            <a:ext cx="8656108" cy="64920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1902</TotalTime>
  <Words>5</Words>
  <Application>Microsoft Macintosh PowerPoint</Application>
  <PresentationFormat>On-screen Show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Kinetics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Kinetics</dc:title>
  <dc:creator>swaters</dc:creator>
  <cp:lastModifiedBy>Sybil Sexton</cp:lastModifiedBy>
  <cp:revision>1</cp:revision>
  <dcterms:created xsi:type="dcterms:W3CDTF">2014-01-23T21:24:48Z</dcterms:created>
  <dcterms:modified xsi:type="dcterms:W3CDTF">2014-01-23T21:26:12Z</dcterms:modified>
</cp:coreProperties>
</file>