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Layouts/slideLayout99.xml" ContentType="application/vnd.openxmlformats-officedocument.presentationml.slideLayout+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slideLayouts/slideLayout9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Lst>
  <p:sldIdLst>
    <p:sldId id="301" r:id="rId10"/>
    <p:sldId id="302" r:id="rId11"/>
    <p:sldId id="303" r:id="rId12"/>
    <p:sldId id="256" r:id="rId13"/>
    <p:sldId id="280" r:id="rId14"/>
    <p:sldId id="258" r:id="rId15"/>
    <p:sldId id="279" r:id="rId16"/>
    <p:sldId id="259" r:id="rId17"/>
    <p:sldId id="282" r:id="rId18"/>
    <p:sldId id="260" r:id="rId19"/>
    <p:sldId id="283" r:id="rId20"/>
    <p:sldId id="261" r:id="rId21"/>
    <p:sldId id="284" r:id="rId22"/>
    <p:sldId id="262" r:id="rId23"/>
    <p:sldId id="285" r:id="rId24"/>
    <p:sldId id="263" r:id="rId25"/>
    <p:sldId id="286" r:id="rId26"/>
    <p:sldId id="264" r:id="rId27"/>
    <p:sldId id="287" r:id="rId28"/>
    <p:sldId id="265" r:id="rId29"/>
    <p:sldId id="288" r:id="rId30"/>
    <p:sldId id="266" r:id="rId31"/>
    <p:sldId id="289" r:id="rId32"/>
    <p:sldId id="267" r:id="rId33"/>
    <p:sldId id="290" r:id="rId34"/>
    <p:sldId id="291" r:id="rId35"/>
    <p:sldId id="268" r:id="rId36"/>
    <p:sldId id="257" r:id="rId37"/>
    <p:sldId id="278" r:id="rId38"/>
    <p:sldId id="281" r:id="rId39"/>
    <p:sldId id="304" r:id="rId40"/>
    <p:sldId id="305" r:id="rId41"/>
    <p:sldId id="270" r:id="rId42"/>
    <p:sldId id="292" r:id="rId43"/>
    <p:sldId id="272" r:id="rId44"/>
    <p:sldId id="295" r:id="rId45"/>
    <p:sldId id="273" r:id="rId46"/>
    <p:sldId id="296" r:id="rId47"/>
    <p:sldId id="274" r:id="rId48"/>
    <p:sldId id="297" r:id="rId49"/>
    <p:sldId id="275" r:id="rId50"/>
    <p:sldId id="298" r:id="rId51"/>
    <p:sldId id="299" r:id="rId52"/>
    <p:sldId id="276" r:id="rId53"/>
    <p:sldId id="306" r:id="rId54"/>
    <p:sldId id="307" r:id="rId55"/>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Arial" charset="0"/>
        <a:ea typeface="ヒラギノ角ゴ ProN W3" charset="0"/>
        <a:cs typeface="ヒラギノ角ゴ ProN W3" charset="0"/>
        <a:sym typeface="Arial" charset="0"/>
      </a:defRPr>
    </a:lvl1pPr>
    <a:lvl2pPr marL="457200" algn="ctr" rtl="0" fontAlgn="base">
      <a:spcBef>
        <a:spcPct val="0"/>
      </a:spcBef>
      <a:spcAft>
        <a:spcPct val="0"/>
      </a:spcAft>
      <a:defRPr sz="4200" kern="1200">
        <a:solidFill>
          <a:srgbClr val="000000"/>
        </a:solidFill>
        <a:latin typeface="Arial" charset="0"/>
        <a:ea typeface="ヒラギノ角ゴ ProN W3" charset="0"/>
        <a:cs typeface="ヒラギノ角ゴ ProN W3" charset="0"/>
        <a:sym typeface="Arial" charset="0"/>
      </a:defRPr>
    </a:lvl2pPr>
    <a:lvl3pPr marL="914400" algn="ctr" rtl="0" fontAlgn="base">
      <a:spcBef>
        <a:spcPct val="0"/>
      </a:spcBef>
      <a:spcAft>
        <a:spcPct val="0"/>
      </a:spcAft>
      <a:defRPr sz="4200" kern="1200">
        <a:solidFill>
          <a:srgbClr val="000000"/>
        </a:solidFill>
        <a:latin typeface="Arial" charset="0"/>
        <a:ea typeface="ヒラギノ角ゴ ProN W3" charset="0"/>
        <a:cs typeface="ヒラギノ角ゴ ProN W3" charset="0"/>
        <a:sym typeface="Arial" charset="0"/>
      </a:defRPr>
    </a:lvl3pPr>
    <a:lvl4pPr marL="1371600" algn="ctr" rtl="0" fontAlgn="base">
      <a:spcBef>
        <a:spcPct val="0"/>
      </a:spcBef>
      <a:spcAft>
        <a:spcPct val="0"/>
      </a:spcAft>
      <a:defRPr sz="4200" kern="1200">
        <a:solidFill>
          <a:srgbClr val="000000"/>
        </a:solidFill>
        <a:latin typeface="Arial" charset="0"/>
        <a:ea typeface="ヒラギノ角ゴ ProN W3" charset="0"/>
        <a:cs typeface="ヒラギノ角ゴ ProN W3" charset="0"/>
        <a:sym typeface="Arial" charset="0"/>
      </a:defRPr>
    </a:lvl4pPr>
    <a:lvl5pPr marL="1828800" algn="ctr" rtl="0" fontAlgn="base">
      <a:spcBef>
        <a:spcPct val="0"/>
      </a:spcBef>
      <a:spcAft>
        <a:spcPct val="0"/>
      </a:spcAft>
      <a:defRPr sz="4200" kern="1200">
        <a:solidFill>
          <a:srgbClr val="000000"/>
        </a:solidFill>
        <a:latin typeface="Arial" charset="0"/>
        <a:ea typeface="ヒラギノ角ゴ ProN W3" charset="0"/>
        <a:cs typeface="ヒラギノ角ゴ ProN W3" charset="0"/>
        <a:sym typeface="Arial" charset="0"/>
      </a:defRPr>
    </a:lvl5pPr>
    <a:lvl6pPr marL="2286000" algn="l" defTabSz="914400" rtl="0" eaLnBrk="1" latinLnBrk="0" hangingPunct="1">
      <a:defRPr sz="4200" kern="1200">
        <a:solidFill>
          <a:srgbClr val="000000"/>
        </a:solidFill>
        <a:latin typeface="Arial" charset="0"/>
        <a:ea typeface="ヒラギノ角ゴ ProN W3" charset="0"/>
        <a:cs typeface="ヒラギノ角ゴ ProN W3" charset="0"/>
        <a:sym typeface="Arial" charset="0"/>
      </a:defRPr>
    </a:lvl6pPr>
    <a:lvl7pPr marL="2743200" algn="l" defTabSz="914400" rtl="0" eaLnBrk="1" latinLnBrk="0" hangingPunct="1">
      <a:defRPr sz="4200" kern="1200">
        <a:solidFill>
          <a:srgbClr val="000000"/>
        </a:solidFill>
        <a:latin typeface="Arial" charset="0"/>
        <a:ea typeface="ヒラギノ角ゴ ProN W3" charset="0"/>
        <a:cs typeface="ヒラギノ角ゴ ProN W3" charset="0"/>
        <a:sym typeface="Arial" charset="0"/>
      </a:defRPr>
    </a:lvl7pPr>
    <a:lvl8pPr marL="3200400" algn="l" defTabSz="914400" rtl="0" eaLnBrk="1" latinLnBrk="0" hangingPunct="1">
      <a:defRPr sz="4200" kern="1200">
        <a:solidFill>
          <a:srgbClr val="000000"/>
        </a:solidFill>
        <a:latin typeface="Arial" charset="0"/>
        <a:ea typeface="ヒラギノ角ゴ ProN W3" charset="0"/>
        <a:cs typeface="ヒラギノ角ゴ ProN W3" charset="0"/>
        <a:sym typeface="Arial" charset="0"/>
      </a:defRPr>
    </a:lvl8pPr>
    <a:lvl9pPr marL="3657600" algn="l" defTabSz="914400" rtl="0" eaLnBrk="1" latinLnBrk="0" hangingPunct="1">
      <a:defRPr sz="4200" kern="1200">
        <a:solidFill>
          <a:srgbClr val="000000"/>
        </a:solidFill>
        <a:latin typeface="Arial" charset="0"/>
        <a:ea typeface="ヒラギノ角ゴ ProN W3" charset="0"/>
        <a:cs typeface="ヒラギノ角ゴ ProN W3"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28" d="100"/>
          <a:sy n="28" d="100"/>
        </p:scale>
        <p:origin x="-708" y="-84"/>
      </p:cViewPr>
      <p:guideLst>
        <p:guide orient="horz" pos="3072"/>
        <p:guide pos="4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slide" Target="slides/slide4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2.xml"/><Relationship Id="rId3" Type="http://schemas.openxmlformats.org/officeDocument/2006/relationships/slideMaster" Target="slideMasters/slideMaster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3BF7E87E-B13E-44B6-BC3A-FF56EBCD6D78}" type="slidenum">
              <a:rPr lang="en-US"/>
              <a:pPr/>
              <a:t>‹#›</a:t>
            </a:fld>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9975C6F-4767-4D39-945C-41E6E26DADC9}" type="slidenum">
              <a:rPr lang="en-US"/>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50400" y="520700"/>
            <a:ext cx="3048000" cy="6197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6400" y="520700"/>
            <a:ext cx="8991600" cy="6197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27D4FCF-35EB-4855-8ACA-BCC4089C2F23}" type="slidenum">
              <a:rPr lang="en-US"/>
              <a:pPr/>
              <a:t>‹#›</a:t>
            </a:fld>
            <a:endParaRPr 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440D3707-9CA2-4391-8F26-4EFD3F56B121}" type="slidenum">
              <a:rPr lang="en-US"/>
              <a:pPr/>
              <a:t>‹#›</a:t>
            </a:fld>
            <a:endParaRPr 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03962E5-720C-4DFE-BEAD-1448E1490D0B}" type="slidenum">
              <a:rPr lang="en-US"/>
              <a:pPr/>
              <a:t>‹#›</a:t>
            </a:fld>
            <a:endParaRPr 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D40E3655-21EA-466B-94B6-873A124418DD}" type="slidenum">
              <a:rPr lang="en-US"/>
              <a:pPr/>
              <a:t>‹#›</a:t>
            </a:fld>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1D45F036-E639-46F0-8873-DC0E7A9FBB72}" type="slidenum">
              <a:rPr lang="en-US"/>
              <a:pPr/>
              <a:t>‹#›</a:t>
            </a:fld>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D2ADBB06-AC36-4C2E-85FC-A692B23F2B65}" type="slidenum">
              <a:rPr lang="en-US"/>
              <a:pPr/>
              <a:t>‹#›</a:t>
            </a:fld>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BA7FD62A-7440-49A2-8B54-21C2C6221156}" type="slidenum">
              <a:rPr lang="en-US"/>
              <a:pPr/>
              <a:t>‹#›</a:t>
            </a:fld>
            <a:endParaRPr 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0074A7F4-5788-47F4-BFCA-21C939F3B9DB}" type="slidenum">
              <a:rPr lang="en-US"/>
              <a:pPr/>
              <a:t>‹#›</a:t>
            </a:fld>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771FBA3-6F94-4B5D-9449-1B09C8492022}" type="slidenum">
              <a:rPr lang="en-US"/>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9D8F275-3156-491C-ACB4-C2559146261E}" type="slidenum">
              <a:rPr lang="en-US"/>
              <a:pPr/>
              <a:t>‹#›</a:t>
            </a:fld>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3F76F93-BE46-4483-B25D-255C2EA94ED6}" type="slidenum">
              <a:rPr lang="en-US"/>
              <a:pPr/>
              <a:t>‹#›</a:t>
            </a:fld>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16E84D2-882D-45B6-A156-2646EDEC8571}" type="slidenum">
              <a:rPr lang="en-US"/>
              <a:pPr/>
              <a:t>‹#›</a:t>
            </a:fld>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A8B261E-530B-48C5-8A1B-66BD6D03D2F8}" type="slidenum">
              <a:rPr lang="en-US"/>
              <a:pPr/>
              <a:t>‹#›</a:t>
            </a:fld>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AF0F12A4-8850-40E2-96E4-E7D9BB3E0976}" type="slidenum">
              <a:rPr lang="en-US"/>
              <a:pPr/>
              <a:t>‹#›</a:t>
            </a:fld>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B7FC50ED-9C4A-4D51-B9BF-E89B0A662D13}" type="slidenum">
              <a:rPr lang="en-US"/>
              <a:pPr/>
              <a:t>‹#›</a:t>
            </a:fld>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897BFC10-12D6-4B0C-BD32-55F7B06EB3A8}" type="slidenum">
              <a:rPr lang="en-US"/>
              <a:pPr/>
              <a:t>‹#›</a:t>
            </a:fld>
            <a:endParaRPr 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B95CF1A9-F088-4C3C-B881-71D3122A4A10}" type="slidenum">
              <a:rPr lang="en-US"/>
              <a:pPr/>
              <a:t>‹#›</a:t>
            </a:fld>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C057F75A-0399-419D-AF04-4479D0C625B8}" type="slidenum">
              <a:rPr lang="en-US"/>
              <a:pPr/>
              <a:t>‹#›</a:t>
            </a:fld>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585A48D3-880C-469C-A947-6895FE7BB9EB}" type="slidenum">
              <a:rPr lang="en-US"/>
              <a:pPr/>
              <a:t>‹#›</a:t>
            </a:fld>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34E2E880-50F8-48FE-9E11-FE560DA4CB9A}" type="slidenum">
              <a:rPr lang="en-US"/>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3EA6888E-78FE-46AC-8551-15AB1DE7888F}" type="slidenum">
              <a:rPr lang="en-US"/>
              <a:pPr/>
              <a:t>‹#›</a:t>
            </a:fld>
            <a:endParaRPr 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8AEECE8-A3C9-4FE6-AE10-0FA5BA0C526B}" type="slidenum">
              <a:rPr lang="en-US"/>
              <a:pPr/>
              <a:t>‹#›</a:t>
            </a:fld>
            <a:endParaRPr lang="en-US"/>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D03000F-76FE-4584-9282-C80DAC992189}" type="slidenum">
              <a:rPr lang="en-US"/>
              <a:pPr/>
              <a:t>‹#›</a:t>
            </a:fld>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607C202-33C1-41C0-8360-935C95B2A90B}" type="slidenum">
              <a:rPr lang="en-US"/>
              <a:pPr/>
              <a:t>‹#›</a:t>
            </a:fld>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7F893DBB-272A-4EE2-B9AA-AB3AF71D86D4}" type="slidenum">
              <a:rPr lang="en-US"/>
              <a:pPr/>
              <a:t>‹#›</a:t>
            </a:fld>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18803BF9-7C53-4725-8A35-6E77827E3889}" type="slidenum">
              <a:rPr lang="en-US"/>
              <a:pPr/>
              <a:t>‹#›</a:t>
            </a:fld>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7249534-85D2-46E4-B968-838D0606AD0D}" type="slidenum">
              <a:rPr lang="en-US"/>
              <a:pPr/>
              <a:t>‹#›</a:t>
            </a:fld>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B66519DF-741B-4E7C-B735-4EC50158E464}" type="slidenum">
              <a:rPr lang="en-US"/>
              <a:pPr/>
              <a:t>‹#›</a:t>
            </a:fld>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C7BBC5EE-274B-4055-B227-E92CE587330C}" type="slidenum">
              <a:rPr lang="en-US"/>
              <a:pPr/>
              <a:t>‹#›</a:t>
            </a:fld>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BCF3A208-DEA1-42C6-9AFA-06AC395A20F8}" type="slidenum">
              <a:rPr lang="en-US"/>
              <a:pPr/>
              <a:t>‹#›</a:t>
            </a:fld>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73EA659E-3BC1-40BE-AA46-47F3142FE9B2}" type="slidenum">
              <a:rPr lang="en-US"/>
              <a:pPr/>
              <a:t>‹#›</a:t>
            </a:fld>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31800" y="3657600"/>
            <a:ext cx="5994400" cy="3060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3657600"/>
            <a:ext cx="5994400" cy="3060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E66B78E7-CA1F-4FF8-8DA6-6239A01382E4}" type="slidenum">
              <a:rPr lang="en-US"/>
              <a:pPr/>
              <a:t>‹#›</a:t>
            </a:fld>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7D972EE-4091-4972-AFA0-943481F65D3D}" type="slidenum">
              <a:rPr lang="en-US"/>
              <a:pPr/>
              <a:t>‹#›</a:t>
            </a:fld>
            <a:endParaRPr 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0091509-BDCE-4828-A3B7-C0A25430DE76}" type="slidenum">
              <a:rPr lang="en-US"/>
              <a:pPr/>
              <a:t>‹#›</a:t>
            </a:fld>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B3FEA25-A374-4D0F-A8B8-17D4470C121E}" type="slidenum">
              <a:rPr lang="en-US"/>
              <a:pPr/>
              <a:t>‹#›</a:t>
            </a:fld>
            <a:endParaRPr lang="en-US"/>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AB9D3B4-8192-41B0-89D2-6D6161E302F9}" type="slidenum">
              <a:rPr lang="en-US"/>
              <a:pPr/>
              <a:t>‹#›</a:t>
            </a:fld>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1107664-0173-4DF7-9AF2-1D82FC593673}" type="slidenum">
              <a:rPr lang="en-US"/>
              <a:pPr/>
              <a:t>‹#›</a:t>
            </a:fld>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5CB9B26B-0BA5-42B1-AA8F-41976E50F6F1}" type="slidenum">
              <a:rPr lang="en-US"/>
              <a:pPr/>
              <a:t>‹#›</a:t>
            </a:fld>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3EF7361-CE60-4AC1-97A5-7DC7E82CC6E2}" type="slidenum">
              <a:rPr lang="en-US"/>
              <a:pPr/>
              <a:t>‹#›</a:t>
            </a:fld>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999ACE07-7B25-4424-82F3-82B54A60EF57}" type="slidenum">
              <a:rPr lang="en-US"/>
              <a:pPr/>
              <a:t>‹#›</a:t>
            </a:fld>
            <a:endParaRPr 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6F782087-AE2A-47C3-8202-AF9551722125}" type="slidenum">
              <a:rPr lang="en-US"/>
              <a:pPr/>
              <a:t>‹#›</a:t>
            </a:fld>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7602A3D9-A2AB-4A50-AFB3-15B78F3AE566}" type="slidenum">
              <a:rPr lang="en-US"/>
              <a:pPr/>
              <a:t>‹#›</a:t>
            </a:fld>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89FD3390-273D-4266-8DEC-070029B20BDB}" type="slidenum">
              <a:rPr lang="en-US"/>
              <a:pPr/>
              <a:t>‹#›</a:t>
            </a:fld>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3F5A3AD8-8CBF-4EC3-A685-052F188925D6}" type="slidenum">
              <a:rPr lang="en-US"/>
              <a:pPr/>
              <a:t>‹#›</a:t>
            </a:fld>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64E85A2-440E-49A0-B2FB-B1CF136EA8C1}" type="slidenum">
              <a:rPr lang="en-US"/>
              <a:pPr/>
              <a:t>‹#›</a:t>
            </a:fld>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744D17D-B28E-4675-99B0-A4FF82EF727E}" type="slidenum">
              <a:rPr lang="en-US"/>
              <a:pPr/>
              <a:t>‹#›</a:t>
            </a:fld>
            <a:endParaRPr 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F6947749-7E58-408D-8B04-DE1BCBF590A2}" type="slidenum">
              <a:rPr lang="en-US"/>
              <a:pPr/>
              <a:t>‹#›</a:t>
            </a:fld>
            <a:endParaRPr lang="en-US"/>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E12B12A-98C0-4667-848B-D1E97E1F50E6}" type="slidenum">
              <a:rPr lang="en-US"/>
              <a:pPr/>
              <a:t>‹#›</a:t>
            </a:fld>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CB5D024-AF7D-4E24-BE1E-25948410A9E3}" type="slidenum">
              <a:rPr lang="en-US"/>
              <a:pPr/>
              <a:t>‹#›</a:t>
            </a:fld>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B50E8828-BF28-4248-AAB7-72E87B1E3C02}" type="slidenum">
              <a:rPr lang="en-US"/>
              <a:pPr/>
              <a:t>‹#›</a:t>
            </a:fld>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B6AD82D-0485-4F7F-B6E9-D3BCFA870F05}" type="slidenum">
              <a:rPr lang="en-US"/>
              <a:pPr/>
              <a:t>‹#›</a:t>
            </a:fld>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74C2FAF0-71F5-4CAB-93A4-B4FA930A53E6}" type="slidenum">
              <a:rPr lang="en-US"/>
              <a:pPr/>
              <a:t>‹#›</a:t>
            </a:fld>
            <a:endParaRPr lang="en-US"/>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94053689-A5FB-4DF4-A57C-7B806282BFAF}" type="slidenum">
              <a:rPr lang="en-US"/>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F64CD937-BF4C-4F11-AC02-5AD4ECDA1159}" type="slidenum">
              <a:rPr lang="en-US"/>
              <a:pPr/>
              <a:t>‹#›</a:t>
            </a:fld>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56EF1B35-8CC2-4735-B2B0-8D3D96074444}" type="slidenum">
              <a:rPr lang="en-US"/>
              <a:pPr/>
              <a:t>‹#›</a:t>
            </a:fld>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5B2CE12-AF8F-42FA-830C-F2088B761A2C}" type="slidenum">
              <a:rPr lang="en-US"/>
              <a:pPr/>
              <a:t>‹#›</a:t>
            </a:fld>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BE32BE9B-D3D8-42C1-A365-B562F5EB0C03}" type="slidenum">
              <a:rPr lang="en-US"/>
              <a:pPr/>
              <a:t>‹#›</a:t>
            </a:fld>
            <a:endParaRPr lang="en-US"/>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03BB3FB-EB8A-471B-BE97-BD70834DA324}" type="slidenum">
              <a:rPr lang="en-US"/>
              <a:pPr/>
              <a:t>‹#›</a:t>
            </a:fld>
            <a:endParaRPr lang="en-US"/>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EC7E099B-A378-4E63-A2F6-A7585D5A435C}" type="slidenum">
              <a:rPr lang="en-US"/>
              <a:pPr/>
              <a:t>‹#›</a:t>
            </a:fld>
            <a:endParaRPr lang="en-US"/>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624A8CD-AF73-4739-98DA-BE70B4CA2E4A}" type="slidenum">
              <a:rPr lang="en-US"/>
              <a:pPr/>
              <a:t>‹#›</a:t>
            </a:fld>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453BACCC-552E-452A-A3F2-FA96F6C1A5C5}" type="slidenum">
              <a:rPr lang="en-US"/>
              <a:pPr/>
              <a:t>‹#›</a:t>
            </a:fld>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563B1775-82BF-4D5A-B552-6FCD49D85597}" type="slidenum">
              <a:rPr lang="en-US"/>
              <a:pPr/>
              <a:t>‹#›</a:t>
            </a:fld>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02876FC-7D3E-429C-938F-4F1623F3F4EC}" type="slidenum">
              <a:rPr lang="en-US"/>
              <a:pPr/>
              <a:t>‹#›</a:t>
            </a:fld>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3BE5D4AC-D16F-4ECE-88A9-60C4072EAA27}" type="slidenum">
              <a:rPr lang="en-US"/>
              <a:pPr/>
              <a:t>‹#›</a:t>
            </a:fld>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FA3102CE-E5BA-4708-AD69-5F4289307AA2}" type="slidenum">
              <a:rPr lang="en-US"/>
              <a:pPr/>
              <a:t>‹#›</a:t>
            </a:fld>
            <a:endParaRPr lang="en-US"/>
          </a:p>
        </p:txBody>
      </p:sp>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A6AE310E-2D06-42D3-AFAA-5C20B6690FEF}" type="slidenum">
              <a:rPr lang="en-US"/>
              <a:pPr/>
              <a:t>‹#›</a:t>
            </a:fld>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E68C2293-AEC3-42D4-8FAB-2664ACAFCCB0}" type="slidenum">
              <a:rPr lang="en-US"/>
              <a:pPr/>
              <a:t>‹#›</a:t>
            </a:fld>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7E970584-6BAD-4980-A2AF-DD6B0E8921CE}" type="slidenum">
              <a:rPr lang="en-US"/>
              <a:pPr/>
              <a:t>‹#›</a:t>
            </a:fld>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F2E9EA4-4E83-40CB-9B70-B7F372E1E705}" type="slidenum">
              <a:rPr lang="en-US"/>
              <a:pPr/>
              <a:t>‹#›</a:t>
            </a:fld>
            <a:endParaRPr lang="en-US"/>
          </a:p>
        </p:txBody>
      </p:sp>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FDF36533-6962-4F53-9E35-1AF68359BE86}" type="slidenum">
              <a:rPr lang="en-US"/>
              <a:pPr/>
              <a:t>‹#›</a:t>
            </a:fld>
            <a:endParaRPr lang="en-US"/>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9E14748-A464-477D-87A4-220DC066B10E}" type="slidenum">
              <a:rPr lang="en-US"/>
              <a:pPr/>
              <a:t>‹#›</a:t>
            </a:fld>
            <a:endParaRPr lang="en-US"/>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510D16-DFBE-4E55-9F40-A8E3B3BE7450}" type="slidenum">
              <a:rPr lang="en-US"/>
              <a:pPr/>
              <a:t>‹#›</a:t>
            </a:fld>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35851DC-4E85-4B64-8ACF-D051F3248EDF}" type="slidenum">
              <a:rPr lang="en-US"/>
              <a:pPr/>
              <a:t>‹#›</a:t>
            </a:fld>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D95A88CA-E43A-4BE9-9CFD-14458952649E}" type="slidenum">
              <a:rPr lang="en-US"/>
              <a:pPr/>
              <a:t>‹#›</a:t>
            </a:fld>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2E3DC22A-6259-4150-9ABF-AA82F1469062}" type="slidenum">
              <a:rPr lang="en-US"/>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C12D51C-273E-4DD7-ABC5-EF125CED64CD}" type="slidenum">
              <a:rPr lang="en-US"/>
              <a:pPr/>
              <a:t>‹#›</a:t>
            </a:fld>
            <a:endParaRPr lang="en-US"/>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B12B6BEA-1AB2-41E5-8797-A95AD5C86A90}" type="slidenum">
              <a:rPr lang="en-US"/>
              <a:pPr/>
              <a:t>‹#›</a:t>
            </a:fld>
            <a:endParaRPr lang="en-US"/>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1346200"/>
            <a:ext cx="628015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1346200"/>
            <a:ext cx="6280150" cy="8318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AF2CF22C-0AC5-41FA-BBA7-B461E60EE491}" type="slidenum">
              <a:rPr lang="en-US"/>
              <a:pPr/>
              <a:t>‹#›</a:t>
            </a:fld>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CD3622FF-B43C-4C2F-B874-C8E120ABEB86}" type="slidenum">
              <a:rPr lang="en-US"/>
              <a:pPr/>
              <a:t>‹#›</a:t>
            </a:fld>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0A043501-67BB-47D6-A1BF-B38CC04F83E5}" type="slidenum">
              <a:rPr lang="en-US"/>
              <a:pPr/>
              <a:t>‹#›</a:t>
            </a:fld>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FFC00C5-251A-4ED7-8DC1-283CC3D597BC}" type="slidenum">
              <a:rPr lang="en-US"/>
              <a:pPr/>
              <a:t>‹#›</a:t>
            </a:fld>
            <a:endParaRPr lang="en-US"/>
          </a:p>
        </p:txBody>
      </p:sp>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722978B-9E2A-4A4D-8A46-24D8540356B9}" type="slidenum">
              <a:rPr lang="en-US"/>
              <a:pPr/>
              <a:t>‹#›</a:t>
            </a:fld>
            <a:endParaRPr lang="en-US"/>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C291EAC-19CE-4E29-B483-BF2C34241304}" type="slidenum">
              <a:rPr lang="en-US"/>
              <a:pPr/>
              <a:t>‹#›</a:t>
            </a:fld>
            <a:endParaRPr lang="en-US"/>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01205102-B947-4947-818E-6C2069A0BFFF}" type="slidenum">
              <a:rPr lang="en-US"/>
              <a:pPr/>
              <a:t>‹#›</a:t>
            </a:fld>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0D5541A-DBE4-44E8-A307-52C3321E88B2}" type="slidenum">
              <a:rPr lang="en-US"/>
              <a:pPr/>
              <a:t>‹#›</a:t>
            </a:fld>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64673FCE-1E1E-4AAB-8038-ED05DEA5953A}" type="slidenum">
              <a:rPr lang="en-US"/>
              <a:pPr/>
              <a:t>‹#›</a:t>
            </a:fld>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C1C89F25-7DB3-4ADE-A1DD-73306F28CD7C}" type="slidenum">
              <a:rPr lang="en-US"/>
              <a:pPr/>
              <a:t>‹#›</a:t>
            </a:fld>
            <a:endParaRPr lang="en-US"/>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A4C0477-3FCA-46B6-B09A-D6953DC2565B}" type="slidenum">
              <a:rPr lang="en-US"/>
              <a:pPr/>
              <a:t>‹#›</a:t>
            </a:fld>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F25EBD08-071E-4737-B3A2-3F0CFC84A028}" type="slidenum">
              <a:rPr lang="en-US"/>
              <a:pPr/>
              <a:t>‹#›</a:t>
            </a:fld>
            <a:endParaRPr lang="en-US"/>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9050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623050" y="2603500"/>
            <a:ext cx="6280150" cy="706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D314111E-F244-4C14-B690-C58A0D849041}" type="slidenum">
              <a:rPr lang="en-US"/>
              <a:pPr/>
              <a:t>‹#›</a:t>
            </a:fld>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6DB15691-748D-44E0-B5C6-4837C63FA45F}" type="slidenum">
              <a:rPr lang="en-US"/>
              <a:pPr/>
              <a:t>‹#›</a:t>
            </a:fld>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F725BB32-10A8-4385-88B6-1438F1D009C0}" type="slidenum">
              <a:rPr lang="en-US"/>
              <a:pPr/>
              <a:t>‹#›</a:t>
            </a:fld>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AAF6D677-501A-4BF7-B618-00288B9FEF15}" type="slidenum">
              <a:rPr lang="en-US"/>
              <a:pPr/>
              <a:t>‹#›</a:t>
            </a:fld>
            <a:endParaRPr lang="en-US"/>
          </a:p>
        </p:txBody>
      </p:sp>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AB46F33F-5C1D-4079-811A-36F80FF4060B}" type="slidenum">
              <a:rPr lang="en-US"/>
              <a:pPr/>
              <a:t>‹#›</a:t>
            </a:fld>
            <a:endParaRPr lang="en-US"/>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263BB72-2920-4A90-AAB2-E351DD3189B5}" type="slidenum">
              <a:rPr lang="en-US"/>
              <a:pPr/>
              <a:t>‹#›</a:t>
            </a:fld>
            <a:endParaRPr lang="en-US"/>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A62FBDB-51D8-4CD4-9F79-380ACB3F531F}" type="slidenum">
              <a:rPr lang="en-US"/>
              <a:pPr/>
              <a:t>‹#›</a:t>
            </a:fld>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25025" y="101600"/>
            <a:ext cx="3178175" cy="9563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90500" y="101600"/>
            <a:ext cx="9382125" cy="9563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FDC1F30D-A1F1-4BAD-AB42-A671FA8605DA}" type="slidenum">
              <a:rPr lang="en-US"/>
              <a:pPr/>
              <a:t>‹#›</a:t>
            </a:fld>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ABA"/>
            </a:gs>
            <a:gs pos="100000">
              <a:srgbClr val="00007D"/>
            </a:gs>
          </a:gsLst>
          <a:lin ang="5400000" scaled="1"/>
        </a:gra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431800" y="3657600"/>
            <a:ext cx="12141200" cy="3060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Gill Sans" charset="0"/>
              </a:rPr>
              <a:t>Third level</a:t>
            </a:r>
          </a:p>
          <a:p>
            <a:pPr lvl="3"/>
            <a:r>
              <a:rPr lang="en-US" smtClean="0">
                <a:sym typeface="Gill Sans" charset="0"/>
              </a:rPr>
              <a:t>Fourth level</a:t>
            </a:r>
          </a:p>
          <a:p>
            <a:pPr lvl="4"/>
            <a:r>
              <a:rPr lang="en-US" smtClean="0">
                <a:sym typeface="Gill Sans" charset="0"/>
              </a:rPr>
              <a:t>Fifth level</a:t>
            </a:r>
          </a:p>
        </p:txBody>
      </p:sp>
      <p:sp>
        <p:nvSpPr>
          <p:cNvPr id="1026" name="Rectangle 2"/>
          <p:cNvSpPr>
            <a:spLocks noChangeArrowheads="1"/>
          </p:cNvSpPr>
          <p:nvPr>
            <p:ph type="title"/>
          </p:nvPr>
        </p:nvSpPr>
        <p:spPr bwMode="auto">
          <a:xfrm>
            <a:off x="406400" y="520700"/>
            <a:ext cx="12192000" cy="3302000"/>
          </a:xfrm>
          <a:prstGeom prst="rect">
            <a:avLst/>
          </a:prstGeom>
          <a:noFill/>
          <a:ln w="12700">
            <a:noFill/>
            <a:miter lim="800000"/>
            <a:headEnd/>
            <a:tailEnd/>
          </a:ln>
          <a:effectLst/>
        </p:spPr>
        <p:txBody>
          <a:bodyPr vert="horz" wrap="square" lIns="50800" tIns="50800" rIns="50800" bIns="50800" numCol="1" anchor="ctr" anchorCtr="0" compatLnSpc="1">
            <a:prstTxWarp prst="textNoShape">
              <a:avLst/>
            </a:prstTxWarp>
          </a:bodyPr>
          <a:lstStyle/>
          <a:p>
            <a:pPr lvl="0"/>
            <a:r>
              <a:rPr lang="en-US" smtClean="0">
                <a:sym typeface="Arial" charset="0"/>
              </a:rPr>
              <a:t>Click to edit Master title style</a:t>
            </a:r>
          </a:p>
        </p:txBody>
      </p:sp>
      <p:sp>
        <p:nvSpPr>
          <p:cNvPr id="1027" name="Text Box 3"/>
          <p:cNvSpPr txBox="1">
            <a:spLocks noChangeArrowheads="1"/>
          </p:cNvSpPr>
          <p:nvPr>
            <p:ph type="sldNum" sz="quarter" idx="4"/>
          </p:nvPr>
        </p:nvSpPr>
        <p:spPr bwMode="auto">
          <a:xfrm>
            <a:off x="12623800" y="9309100"/>
            <a:ext cx="342900" cy="3683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rgbClr val="FFFABA"/>
                </a:solidFill>
                <a:latin typeface="Gill Sans" charset="0"/>
                <a:ea typeface="Gill Sans" charset="0"/>
                <a:cs typeface="Gill Sans" charset="0"/>
                <a:sym typeface="Gill Sans" charset="0"/>
              </a:defRPr>
            </a:lvl1pPr>
          </a:lstStyle>
          <a:p>
            <a:fld id="{F2A30443-5DF8-46AE-9560-0260BE0DCED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ransition/>
  <p:hf hdr="0" ftr="0" dt="0"/>
  <p:txStyles>
    <p:titleStyle>
      <a:lvl1pPr algn="ctr" rtl="0" fontAlgn="base">
        <a:spcBef>
          <a:spcPct val="0"/>
        </a:spcBef>
        <a:spcAft>
          <a:spcPct val="0"/>
        </a:spcAft>
        <a:defRPr sz="8400">
          <a:solidFill>
            <a:srgbClr val="00007D"/>
          </a:solidFill>
          <a:latin typeface="+mj-lt"/>
          <a:ea typeface="+mj-ea"/>
          <a:cs typeface="+mj-cs"/>
          <a:sym typeface="Arial" charset="0"/>
        </a:defRPr>
      </a:lvl1pPr>
      <a:lvl2pPr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2pPr>
      <a:lvl3pPr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3pPr>
      <a:lvl4pPr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4pPr>
      <a:lvl5pPr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5pPr>
      <a:lvl6pPr marL="457200"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6pPr>
      <a:lvl7pPr marL="914400"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7pPr>
      <a:lvl8pPr marL="1371600"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8pPr>
      <a:lvl9pPr marL="1828800" algn="ctr" rtl="0" fontAlgn="base">
        <a:spcBef>
          <a:spcPct val="0"/>
        </a:spcBef>
        <a:spcAft>
          <a:spcPct val="0"/>
        </a:spcAft>
        <a:defRPr sz="8400">
          <a:solidFill>
            <a:srgbClr val="00007D"/>
          </a:solidFill>
          <a:latin typeface="Arial" charset="0"/>
          <a:ea typeface="ヒラギノ角ゴ ProN W3" charset="0"/>
          <a:cs typeface="ヒラギノ角ゴ ProN W3" charset="0"/>
          <a:sym typeface="Arial" charset="0"/>
        </a:defRPr>
      </a:lvl9pPr>
    </p:titleStyle>
    <p:bodyStyle>
      <a:lvl1pPr algn="ctr" rtl="0" fontAlgn="base">
        <a:spcBef>
          <a:spcPct val="0"/>
        </a:spcBef>
        <a:spcAft>
          <a:spcPct val="0"/>
        </a:spcAft>
        <a:defRPr sz="4400">
          <a:solidFill>
            <a:schemeClr val="tx1"/>
          </a:solidFill>
          <a:latin typeface="+mn-lt"/>
          <a:ea typeface="+mn-ea"/>
          <a:cs typeface="+mn-cs"/>
          <a:sym typeface="Arial" charset="0"/>
        </a:defRPr>
      </a:lvl1pPr>
      <a:lvl2pPr algn="ctr" rtl="0" fontAlgn="base">
        <a:spcBef>
          <a:spcPct val="0"/>
        </a:spcBef>
        <a:spcAft>
          <a:spcPct val="0"/>
        </a:spcAft>
        <a:defRPr sz="3600">
          <a:solidFill>
            <a:schemeClr val="tx1"/>
          </a:solidFill>
          <a:latin typeface="+mn-lt"/>
          <a:ea typeface="+mn-ea"/>
          <a:cs typeface="+mn-cs"/>
          <a:sym typeface="Arial" charset="0"/>
        </a:defRPr>
      </a:lvl2pPr>
      <a:lvl3pPr algn="ctr" rtl="0" fontAlgn="base">
        <a:spcBef>
          <a:spcPct val="0"/>
        </a:spcBef>
        <a:spcAft>
          <a:spcPct val="0"/>
        </a:spcAft>
        <a:defRPr sz="3600">
          <a:solidFill>
            <a:schemeClr val="tx1"/>
          </a:solidFill>
          <a:latin typeface="Gill Sans" charset="0"/>
          <a:ea typeface="+mn-ea"/>
          <a:cs typeface="+mn-cs"/>
          <a:sym typeface="Gill Sans" charset="0"/>
        </a:defRPr>
      </a:lvl3pPr>
      <a:lvl4pPr algn="ctr" rtl="0" fontAlgn="base">
        <a:spcBef>
          <a:spcPct val="0"/>
        </a:spcBef>
        <a:spcAft>
          <a:spcPct val="0"/>
        </a:spcAft>
        <a:defRPr sz="3600">
          <a:solidFill>
            <a:schemeClr val="tx1"/>
          </a:solidFill>
          <a:latin typeface="Gill Sans" charset="0"/>
          <a:ea typeface="+mn-ea"/>
          <a:cs typeface="+mn-cs"/>
          <a:sym typeface="Gill Sans" charset="0"/>
        </a:defRPr>
      </a:lvl4pPr>
      <a:lvl5pPr algn="ctr" rtl="0" fontAlgn="base">
        <a:spcBef>
          <a:spcPct val="0"/>
        </a:spcBef>
        <a:spcAft>
          <a:spcPct val="0"/>
        </a:spcAft>
        <a:defRPr sz="3600">
          <a:solidFill>
            <a:schemeClr val="tx1"/>
          </a:solidFill>
          <a:latin typeface="Gill Sans" charset="0"/>
          <a:ea typeface="+mn-ea"/>
          <a:cs typeface="+mn-cs"/>
          <a:sym typeface="Gill Sans" charset="0"/>
        </a:defRPr>
      </a:lvl5pPr>
      <a:lvl6pPr marL="457200" algn="ctr" rtl="0" fontAlgn="base">
        <a:spcBef>
          <a:spcPct val="0"/>
        </a:spcBef>
        <a:spcAft>
          <a:spcPct val="0"/>
        </a:spcAft>
        <a:defRPr sz="3600">
          <a:solidFill>
            <a:schemeClr val="tx1"/>
          </a:solidFill>
          <a:latin typeface="Gill Sans" charset="0"/>
          <a:ea typeface="+mn-ea"/>
          <a:cs typeface="+mn-cs"/>
          <a:sym typeface="Gill Sans" charset="0"/>
        </a:defRPr>
      </a:lvl6pPr>
      <a:lvl7pPr marL="914400" algn="ctr" rtl="0" fontAlgn="base">
        <a:spcBef>
          <a:spcPct val="0"/>
        </a:spcBef>
        <a:spcAft>
          <a:spcPct val="0"/>
        </a:spcAft>
        <a:defRPr sz="3600">
          <a:solidFill>
            <a:schemeClr val="tx1"/>
          </a:solidFill>
          <a:latin typeface="Gill Sans" charset="0"/>
          <a:ea typeface="+mn-ea"/>
          <a:cs typeface="+mn-cs"/>
          <a:sym typeface="Gill Sans" charset="0"/>
        </a:defRPr>
      </a:lvl7pPr>
      <a:lvl8pPr marL="1371600" algn="ctr" rtl="0" fontAlgn="base">
        <a:spcBef>
          <a:spcPct val="0"/>
        </a:spcBef>
        <a:spcAft>
          <a:spcPct val="0"/>
        </a:spcAft>
        <a:defRPr sz="3600">
          <a:solidFill>
            <a:schemeClr val="tx1"/>
          </a:solidFill>
          <a:latin typeface="Gill Sans" charset="0"/>
          <a:ea typeface="+mn-ea"/>
          <a:cs typeface="+mn-cs"/>
          <a:sym typeface="Gill Sans" charset="0"/>
        </a:defRPr>
      </a:lvl8pPr>
      <a:lvl9pPr marL="1828800" algn="ctr" rtl="0" fontAlgn="base">
        <a:spcBef>
          <a:spcPct val="0"/>
        </a:spcBef>
        <a:spcAft>
          <a:spcPct val="0"/>
        </a:spcAft>
        <a:defRPr sz="3600">
          <a:solidFill>
            <a:schemeClr val="tx1"/>
          </a:solidFill>
          <a:latin typeface="Gill Sans" charset="0"/>
          <a:ea typeface="+mn-ea"/>
          <a:cs typeface="+mn-cs"/>
          <a:sym typeface="Gill Sans"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title"/>
          </p:nvPr>
        </p:nvSpPr>
        <p:spPr bwMode="auto">
          <a:xfrm>
            <a:off x="203200" y="101600"/>
            <a:ext cx="12674600" cy="2425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2050" name="Rectangle 2"/>
          <p:cNvSpPr>
            <a:spLocks noChangeArrowheads="1"/>
          </p:cNvSpPr>
          <p:nvPr>
            <p:ph type="body" idx="1"/>
          </p:nvPr>
        </p:nvSpPr>
        <p:spPr bwMode="auto">
          <a:xfrm>
            <a:off x="190500" y="2603500"/>
            <a:ext cx="12712700" cy="7061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2051" name="Text Box 3"/>
          <p:cNvSpPr txBox="1">
            <a:spLocks noChangeArrowheads="1"/>
          </p:cNvSpPr>
          <p:nvPr>
            <p:ph type="sldNum" sz="quarter" idx="4"/>
          </p:nvPr>
        </p:nvSpPr>
        <p:spPr bwMode="auto">
          <a:xfrm>
            <a:off x="12546013" y="9309100"/>
            <a:ext cx="369887" cy="3556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cs typeface="Arial" charset="0"/>
              </a:defRPr>
            </a:lvl1pPr>
          </a:lstStyle>
          <a:p>
            <a:fld id="{D9E945D0-4E4E-4A4C-BF21-07D1DD804B4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ransition/>
  <p:hf hdr="0" ftr="0" dt="0"/>
  <p:txStyles>
    <p:titleStyle>
      <a:lvl1pPr algn="l" rtl="0" fontAlgn="base">
        <a:spcBef>
          <a:spcPct val="0"/>
        </a:spcBef>
        <a:spcAft>
          <a:spcPct val="0"/>
        </a:spcAft>
        <a:defRPr sz="4800">
          <a:solidFill>
            <a:srgbClr val="00007D"/>
          </a:solidFill>
          <a:latin typeface="+mj-lt"/>
          <a:ea typeface="+mj-ea"/>
          <a:cs typeface="+mj-cs"/>
          <a:sym typeface="Arial" charset="0"/>
        </a:defRPr>
      </a:lvl1pPr>
      <a:lvl2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2pPr>
      <a:lvl3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3pPr>
      <a:lvl4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4pPr>
      <a:lvl5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9pPr>
    </p:titleStyle>
    <p:bodyStyle>
      <a:lvl1pPr marL="800100" indent="-800100" algn="l" rtl="0" fontAlgn="base">
        <a:spcBef>
          <a:spcPct val="0"/>
        </a:spcBef>
        <a:spcAft>
          <a:spcPct val="0"/>
        </a:spcAft>
        <a:buAutoNum type="arabicPeriod"/>
        <a:defRPr sz="4200">
          <a:solidFill>
            <a:schemeClr val="tx1"/>
          </a:solidFill>
          <a:latin typeface="+mn-lt"/>
          <a:ea typeface="+mn-ea"/>
          <a:cs typeface="+mn-cs"/>
          <a:sym typeface="Arial" charset="0"/>
        </a:defRPr>
      </a:lvl1pPr>
      <a:lvl2pPr marL="1320800" indent="-571500" algn="l" rtl="0" fontAlgn="base">
        <a:spcBef>
          <a:spcPct val="0"/>
        </a:spcBef>
        <a:spcAft>
          <a:spcPct val="0"/>
        </a:spcAft>
        <a:buSzPct val="100000"/>
        <a:buFont typeface="Arial" charset="0"/>
        <a:buChar char="•"/>
        <a:defRPr sz="4200">
          <a:solidFill>
            <a:schemeClr val="tx1"/>
          </a:solidFill>
          <a:latin typeface="+mn-lt"/>
          <a:ea typeface="+mn-ea"/>
          <a:cs typeface="+mn-cs"/>
          <a:sym typeface="Arial" charset="0"/>
        </a:defRPr>
      </a:lvl2pPr>
      <a:lvl3pPr marL="19558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6289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3302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759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4216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4673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5130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203200" y="101600"/>
            <a:ext cx="12674600" cy="2425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3074" name="Rectangle 2"/>
          <p:cNvSpPr>
            <a:spLocks noChangeArrowheads="1"/>
          </p:cNvSpPr>
          <p:nvPr>
            <p:ph type="body" idx="1"/>
          </p:nvPr>
        </p:nvSpPr>
        <p:spPr bwMode="auto">
          <a:xfrm>
            <a:off x="190500" y="2603500"/>
            <a:ext cx="12712700" cy="7061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3075" name="Text Box 3"/>
          <p:cNvSpPr txBox="1">
            <a:spLocks noChangeArrowheads="1"/>
          </p:cNvSpPr>
          <p:nvPr>
            <p:ph type="sldNum" sz="quarter" idx="4"/>
          </p:nvPr>
        </p:nvSpPr>
        <p:spPr bwMode="auto">
          <a:xfrm>
            <a:off x="12546013" y="9309100"/>
            <a:ext cx="369887" cy="3556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cs typeface="Arial" charset="0"/>
              </a:defRPr>
            </a:lvl1pPr>
          </a:lstStyle>
          <a:p>
            <a:fld id="{3EA948CA-E108-4C81-B3FB-8CAE1E138C6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ransition/>
  <p:hf hdr="0" ftr="0" dt="0"/>
  <p:txStyles>
    <p:titleStyle>
      <a:lvl1pPr algn="l" rtl="0" fontAlgn="base">
        <a:spcBef>
          <a:spcPct val="0"/>
        </a:spcBef>
        <a:spcAft>
          <a:spcPct val="0"/>
        </a:spcAft>
        <a:defRPr sz="4800">
          <a:solidFill>
            <a:srgbClr val="00007D"/>
          </a:solidFill>
          <a:latin typeface="+mj-lt"/>
          <a:ea typeface="+mj-ea"/>
          <a:cs typeface="+mj-cs"/>
          <a:sym typeface="Arial" charset="0"/>
        </a:defRPr>
      </a:lvl1pPr>
      <a:lvl2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2pPr>
      <a:lvl3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3pPr>
      <a:lvl4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4pPr>
      <a:lvl5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9pPr>
    </p:titleStyle>
    <p:bodyStyle>
      <a:lvl1pPr marL="800100" indent="-800100" algn="l" rtl="0" fontAlgn="base">
        <a:spcBef>
          <a:spcPct val="0"/>
        </a:spcBef>
        <a:spcAft>
          <a:spcPct val="0"/>
        </a:spcAft>
        <a:buAutoNum type="arabicPeriod"/>
        <a:defRPr sz="4200">
          <a:solidFill>
            <a:schemeClr val="tx1"/>
          </a:solidFill>
          <a:latin typeface="+mn-lt"/>
          <a:ea typeface="+mn-ea"/>
          <a:cs typeface="+mn-cs"/>
          <a:sym typeface="Arial" charset="0"/>
        </a:defRPr>
      </a:lvl1pPr>
      <a:lvl2pPr marL="1320800" indent="-571500" algn="l" rtl="0" fontAlgn="base">
        <a:spcBef>
          <a:spcPct val="0"/>
        </a:spcBef>
        <a:spcAft>
          <a:spcPct val="0"/>
        </a:spcAft>
        <a:buSzPct val="100000"/>
        <a:buFont typeface="Arial" charset="0"/>
        <a:buChar char="•"/>
        <a:defRPr sz="4200">
          <a:solidFill>
            <a:schemeClr val="tx1"/>
          </a:solidFill>
          <a:latin typeface="+mn-lt"/>
          <a:ea typeface="+mn-ea"/>
          <a:cs typeface="+mn-cs"/>
          <a:sym typeface="Arial" charset="0"/>
        </a:defRPr>
      </a:lvl2pPr>
      <a:lvl3pPr marL="19558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6289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3302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759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4216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4673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5130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203200" y="101600"/>
            <a:ext cx="12674600" cy="2425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4098" name="Rectangle 2"/>
          <p:cNvSpPr>
            <a:spLocks noChangeArrowheads="1"/>
          </p:cNvSpPr>
          <p:nvPr>
            <p:ph type="body" idx="1"/>
          </p:nvPr>
        </p:nvSpPr>
        <p:spPr bwMode="auto">
          <a:xfrm>
            <a:off x="190500" y="2603500"/>
            <a:ext cx="12712700" cy="7061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4099" name="Text Box 3"/>
          <p:cNvSpPr txBox="1">
            <a:spLocks noChangeArrowheads="1"/>
          </p:cNvSpPr>
          <p:nvPr>
            <p:ph type="sldNum" sz="quarter" idx="4"/>
          </p:nvPr>
        </p:nvSpPr>
        <p:spPr bwMode="auto">
          <a:xfrm>
            <a:off x="12546013" y="9309100"/>
            <a:ext cx="369887" cy="3556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cs typeface="Arial" charset="0"/>
              </a:defRPr>
            </a:lvl1pPr>
          </a:lstStyle>
          <a:p>
            <a:fld id="{06EDD000-B23A-4192-B206-8B95832AC00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ransition/>
  <p:hf hdr="0" ftr="0" dt="0"/>
  <p:txStyles>
    <p:titleStyle>
      <a:lvl1pPr algn="l" rtl="0" fontAlgn="base">
        <a:spcBef>
          <a:spcPct val="0"/>
        </a:spcBef>
        <a:spcAft>
          <a:spcPct val="0"/>
        </a:spcAft>
        <a:defRPr sz="4800">
          <a:solidFill>
            <a:srgbClr val="00007D"/>
          </a:solidFill>
          <a:latin typeface="+mj-lt"/>
          <a:ea typeface="+mj-ea"/>
          <a:cs typeface="+mj-cs"/>
          <a:sym typeface="Arial" charset="0"/>
        </a:defRPr>
      </a:lvl1pPr>
      <a:lvl2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2pPr>
      <a:lvl3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3pPr>
      <a:lvl4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4pPr>
      <a:lvl5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9pPr>
    </p:titleStyle>
    <p:bodyStyle>
      <a:lvl1pPr marL="800100" indent="-800100" algn="l" rtl="0" fontAlgn="base">
        <a:spcBef>
          <a:spcPct val="0"/>
        </a:spcBef>
        <a:spcAft>
          <a:spcPct val="0"/>
        </a:spcAft>
        <a:buAutoNum type="arabicPeriod"/>
        <a:defRPr sz="4200">
          <a:solidFill>
            <a:schemeClr val="tx1"/>
          </a:solidFill>
          <a:latin typeface="+mn-lt"/>
          <a:ea typeface="+mn-ea"/>
          <a:cs typeface="+mn-cs"/>
          <a:sym typeface="Arial" charset="0"/>
        </a:defRPr>
      </a:lvl1pPr>
      <a:lvl2pPr marL="1320800" indent="-571500" algn="l" rtl="0" fontAlgn="base">
        <a:spcBef>
          <a:spcPct val="0"/>
        </a:spcBef>
        <a:spcAft>
          <a:spcPct val="0"/>
        </a:spcAft>
        <a:buSzPct val="100000"/>
        <a:buFont typeface="Arial" charset="0"/>
        <a:buChar char="•"/>
        <a:defRPr sz="4200">
          <a:solidFill>
            <a:schemeClr val="tx1"/>
          </a:solidFill>
          <a:latin typeface="+mn-lt"/>
          <a:ea typeface="+mn-ea"/>
          <a:cs typeface="+mn-cs"/>
          <a:sym typeface="Arial" charset="0"/>
        </a:defRPr>
      </a:lvl2pPr>
      <a:lvl3pPr marL="19558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6289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3302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759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4216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4673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5130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title"/>
          </p:nvPr>
        </p:nvSpPr>
        <p:spPr bwMode="auto">
          <a:xfrm>
            <a:off x="203200" y="101600"/>
            <a:ext cx="12674600" cy="2425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5122" name="Rectangle 2"/>
          <p:cNvSpPr>
            <a:spLocks noChangeArrowheads="1"/>
          </p:cNvSpPr>
          <p:nvPr>
            <p:ph type="body" idx="1"/>
          </p:nvPr>
        </p:nvSpPr>
        <p:spPr bwMode="auto">
          <a:xfrm>
            <a:off x="190500" y="2603500"/>
            <a:ext cx="12712700" cy="7061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5123" name="Text Box 3"/>
          <p:cNvSpPr txBox="1">
            <a:spLocks noChangeArrowheads="1"/>
          </p:cNvSpPr>
          <p:nvPr>
            <p:ph type="sldNum" sz="quarter" idx="4"/>
          </p:nvPr>
        </p:nvSpPr>
        <p:spPr bwMode="auto">
          <a:xfrm>
            <a:off x="12546013" y="9309100"/>
            <a:ext cx="369887" cy="3556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cs typeface="Arial" charset="0"/>
              </a:defRPr>
            </a:lvl1pPr>
          </a:lstStyle>
          <a:p>
            <a:fld id="{84BC6021-7FC3-495A-814B-88352DAAF38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ransition/>
  <p:hf hdr="0" ftr="0" dt="0"/>
  <p:txStyles>
    <p:titleStyle>
      <a:lvl1pPr algn="l" rtl="0" fontAlgn="base">
        <a:spcBef>
          <a:spcPct val="0"/>
        </a:spcBef>
        <a:spcAft>
          <a:spcPct val="0"/>
        </a:spcAft>
        <a:defRPr sz="4800">
          <a:solidFill>
            <a:srgbClr val="00007D"/>
          </a:solidFill>
          <a:latin typeface="+mj-lt"/>
          <a:ea typeface="+mj-ea"/>
          <a:cs typeface="+mj-cs"/>
          <a:sym typeface="Arial" charset="0"/>
        </a:defRPr>
      </a:lvl1pPr>
      <a:lvl2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2pPr>
      <a:lvl3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3pPr>
      <a:lvl4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4pPr>
      <a:lvl5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9pPr>
    </p:titleStyle>
    <p:bodyStyle>
      <a:lvl1pPr marL="800100" indent="-800100" algn="l" rtl="0" fontAlgn="base">
        <a:spcBef>
          <a:spcPct val="0"/>
        </a:spcBef>
        <a:spcAft>
          <a:spcPct val="0"/>
        </a:spcAft>
        <a:buAutoNum type="arabicPeriod"/>
        <a:defRPr sz="4200">
          <a:solidFill>
            <a:schemeClr val="tx1"/>
          </a:solidFill>
          <a:latin typeface="+mn-lt"/>
          <a:ea typeface="+mn-ea"/>
          <a:cs typeface="+mn-cs"/>
          <a:sym typeface="Arial" charset="0"/>
        </a:defRPr>
      </a:lvl1pPr>
      <a:lvl2pPr marL="1320800" indent="-571500" algn="l" rtl="0" fontAlgn="base">
        <a:spcBef>
          <a:spcPct val="0"/>
        </a:spcBef>
        <a:spcAft>
          <a:spcPct val="0"/>
        </a:spcAft>
        <a:buSzPct val="100000"/>
        <a:buFont typeface="Arial" charset="0"/>
        <a:buChar char="•"/>
        <a:defRPr sz="4200">
          <a:solidFill>
            <a:schemeClr val="tx1"/>
          </a:solidFill>
          <a:latin typeface="+mn-lt"/>
          <a:ea typeface="+mn-ea"/>
          <a:cs typeface="+mn-cs"/>
          <a:sym typeface="Arial" charset="0"/>
        </a:defRPr>
      </a:lvl2pPr>
      <a:lvl3pPr marL="19558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6289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3302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759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4216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4673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5130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title"/>
          </p:nvPr>
        </p:nvSpPr>
        <p:spPr bwMode="auto">
          <a:xfrm>
            <a:off x="203200" y="101600"/>
            <a:ext cx="12674600" cy="2425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6146" name="Rectangle 2"/>
          <p:cNvSpPr>
            <a:spLocks noChangeArrowheads="1"/>
          </p:cNvSpPr>
          <p:nvPr>
            <p:ph type="body" idx="1"/>
          </p:nvPr>
        </p:nvSpPr>
        <p:spPr bwMode="auto">
          <a:xfrm>
            <a:off x="190500" y="2603500"/>
            <a:ext cx="12712700" cy="7061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6147" name="Text Box 3"/>
          <p:cNvSpPr txBox="1">
            <a:spLocks noChangeArrowheads="1"/>
          </p:cNvSpPr>
          <p:nvPr>
            <p:ph type="sldNum" sz="quarter" idx="4"/>
          </p:nvPr>
        </p:nvSpPr>
        <p:spPr bwMode="auto">
          <a:xfrm>
            <a:off x="12546013" y="9309100"/>
            <a:ext cx="369887" cy="3556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cs typeface="Arial" charset="0"/>
              </a:defRPr>
            </a:lvl1pPr>
          </a:lstStyle>
          <a:p>
            <a:fld id="{E599A029-6E10-42CC-8EC8-F776A3944BD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Lst>
  <p:transition/>
  <p:hf hdr="0" ftr="0" dt="0"/>
  <p:txStyles>
    <p:titleStyle>
      <a:lvl1pPr algn="l" rtl="0" fontAlgn="base">
        <a:spcBef>
          <a:spcPct val="0"/>
        </a:spcBef>
        <a:spcAft>
          <a:spcPct val="0"/>
        </a:spcAft>
        <a:defRPr sz="4800">
          <a:solidFill>
            <a:srgbClr val="00007D"/>
          </a:solidFill>
          <a:latin typeface="+mj-lt"/>
          <a:ea typeface="+mj-ea"/>
          <a:cs typeface="+mj-cs"/>
          <a:sym typeface="Arial" charset="0"/>
        </a:defRPr>
      </a:lvl1pPr>
      <a:lvl2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2pPr>
      <a:lvl3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3pPr>
      <a:lvl4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4pPr>
      <a:lvl5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9pPr>
    </p:titleStyle>
    <p:bodyStyle>
      <a:lvl1pPr marL="800100" indent="-800100" algn="l" rtl="0" fontAlgn="base">
        <a:spcBef>
          <a:spcPct val="0"/>
        </a:spcBef>
        <a:spcAft>
          <a:spcPct val="0"/>
        </a:spcAft>
        <a:buAutoNum type="arabicPeriod"/>
        <a:defRPr sz="4200">
          <a:solidFill>
            <a:schemeClr val="tx1"/>
          </a:solidFill>
          <a:latin typeface="+mn-lt"/>
          <a:ea typeface="+mn-ea"/>
          <a:cs typeface="+mn-cs"/>
          <a:sym typeface="Arial" charset="0"/>
        </a:defRPr>
      </a:lvl1pPr>
      <a:lvl2pPr marL="1320800" indent="-571500" algn="l" rtl="0" fontAlgn="base">
        <a:spcBef>
          <a:spcPct val="0"/>
        </a:spcBef>
        <a:spcAft>
          <a:spcPct val="0"/>
        </a:spcAft>
        <a:buSzPct val="100000"/>
        <a:buFont typeface="Arial" charset="0"/>
        <a:buChar char="•"/>
        <a:defRPr sz="4200">
          <a:solidFill>
            <a:schemeClr val="tx1"/>
          </a:solidFill>
          <a:latin typeface="+mn-lt"/>
          <a:ea typeface="+mn-ea"/>
          <a:cs typeface="+mn-cs"/>
          <a:sym typeface="Arial" charset="0"/>
        </a:defRPr>
      </a:lvl2pPr>
      <a:lvl3pPr marL="19558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6289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3302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759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4216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4673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5130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9" name="Rectangle 1"/>
          <p:cNvSpPr>
            <a:spLocks noChangeArrowheads="1"/>
          </p:cNvSpPr>
          <p:nvPr>
            <p:ph type="title"/>
          </p:nvPr>
        </p:nvSpPr>
        <p:spPr bwMode="auto">
          <a:xfrm>
            <a:off x="1219200" y="101600"/>
            <a:ext cx="11658600" cy="2425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7170" name="Rectangle 2"/>
          <p:cNvSpPr>
            <a:spLocks noChangeArrowheads="1"/>
          </p:cNvSpPr>
          <p:nvPr>
            <p:ph type="body" idx="1"/>
          </p:nvPr>
        </p:nvSpPr>
        <p:spPr bwMode="auto">
          <a:xfrm>
            <a:off x="190500" y="2603500"/>
            <a:ext cx="12712700" cy="7061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7171" name="Rectangle 3"/>
          <p:cNvSpPr>
            <a:spLocks/>
          </p:cNvSpPr>
          <p:nvPr/>
        </p:nvSpPr>
        <p:spPr bwMode="auto">
          <a:xfrm>
            <a:off x="82550" y="101600"/>
            <a:ext cx="1092200" cy="698500"/>
          </a:xfrm>
          <a:prstGeom prst="rect">
            <a:avLst/>
          </a:prstGeom>
          <a:noFill/>
          <a:ln w="12700" cap="flat">
            <a:noFill/>
            <a:miter lim="800000"/>
            <a:headEnd type="none" w="med" len="med"/>
            <a:tailEnd type="none" w="med" len="med"/>
          </a:ln>
        </p:spPr>
        <p:txBody>
          <a:bodyPr wrap="none" lIns="0" tIns="0" rIns="0" bIns="0" anchor="ctr">
            <a:spAutoFit/>
          </a:bodyPr>
          <a:lstStyle/>
          <a:p>
            <a:r>
              <a:rPr lang="en-US">
                <a:solidFill>
                  <a:schemeClr val="tx1"/>
                </a:solidFill>
                <a:cs typeface="Arial" charset="0"/>
              </a:rPr>
              <a:t>Text</a:t>
            </a:r>
          </a:p>
        </p:txBody>
      </p:sp>
      <p:sp>
        <p:nvSpPr>
          <p:cNvPr id="7172" name="Text Box 4"/>
          <p:cNvSpPr txBox="1">
            <a:spLocks noChangeArrowheads="1"/>
          </p:cNvSpPr>
          <p:nvPr>
            <p:ph type="sldNum" sz="quarter" idx="4"/>
          </p:nvPr>
        </p:nvSpPr>
        <p:spPr bwMode="auto">
          <a:xfrm>
            <a:off x="12598400" y="9334500"/>
            <a:ext cx="342900" cy="3683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latin typeface="Gill Sans" charset="0"/>
                <a:ea typeface="Gill Sans" charset="0"/>
                <a:cs typeface="Gill Sans" charset="0"/>
                <a:sym typeface="Gill Sans" charset="0"/>
              </a:defRPr>
            </a:lvl1pPr>
          </a:lstStyle>
          <a:p>
            <a:fld id="{1CAADFA8-4102-4CBC-AF25-08718093E2E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ransition/>
  <p:hf hdr="0" ftr="0" dt="0"/>
  <p:txStyles>
    <p:titleStyle>
      <a:lvl1pPr algn="l" rtl="0" fontAlgn="base">
        <a:spcBef>
          <a:spcPct val="0"/>
        </a:spcBef>
        <a:spcAft>
          <a:spcPct val="0"/>
        </a:spcAft>
        <a:defRPr sz="4800">
          <a:solidFill>
            <a:srgbClr val="00007D"/>
          </a:solidFill>
          <a:latin typeface="+mj-lt"/>
          <a:ea typeface="+mj-ea"/>
          <a:cs typeface="+mj-cs"/>
          <a:sym typeface="Arial" charset="0"/>
        </a:defRPr>
      </a:lvl1pPr>
      <a:lvl2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2pPr>
      <a:lvl3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3pPr>
      <a:lvl4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4pPr>
      <a:lvl5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9pPr>
    </p:titleStyle>
    <p:bodyStyle>
      <a:lvl1pPr marL="571500" indent="-571500" algn="l" rtl="0" fontAlgn="base">
        <a:spcBef>
          <a:spcPct val="0"/>
        </a:spcBef>
        <a:spcAft>
          <a:spcPct val="0"/>
        </a:spcAft>
        <a:buSzPct val="100000"/>
        <a:buFont typeface="Arial" charset="0"/>
        <a:buChar char="•"/>
        <a:defRPr sz="4200">
          <a:solidFill>
            <a:schemeClr val="tx1"/>
          </a:solidFill>
          <a:latin typeface="+mn-lt"/>
          <a:ea typeface="+mn-ea"/>
          <a:cs typeface="+mn-cs"/>
          <a:sym typeface="Arial" charset="0"/>
        </a:defRPr>
      </a:lvl1pPr>
      <a:lvl2pPr marL="1054100" indent="-571500" algn="l" rtl="0" fontAlgn="base">
        <a:spcBef>
          <a:spcPct val="0"/>
        </a:spcBef>
        <a:spcAft>
          <a:spcPct val="0"/>
        </a:spcAft>
        <a:buSzPct val="80000"/>
        <a:buFont typeface="Arial" charset="0"/>
        <a:buChar char="✓"/>
        <a:defRPr sz="4200">
          <a:solidFill>
            <a:schemeClr val="tx1"/>
          </a:solidFill>
          <a:latin typeface="+mn-lt"/>
          <a:ea typeface="+mn-ea"/>
          <a:cs typeface="+mn-cs"/>
          <a:sym typeface="Arial" charset="0"/>
        </a:defRPr>
      </a:lvl2pPr>
      <a:lvl3pPr marL="17272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1717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2616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073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3530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3987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4445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203200" y="101600"/>
            <a:ext cx="12674600" cy="11049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8194" name="Rectangle 2"/>
          <p:cNvSpPr>
            <a:spLocks noChangeArrowheads="1"/>
          </p:cNvSpPr>
          <p:nvPr>
            <p:ph type="body" idx="1"/>
          </p:nvPr>
        </p:nvSpPr>
        <p:spPr bwMode="auto">
          <a:xfrm>
            <a:off x="190500" y="1346200"/>
            <a:ext cx="12712700" cy="83185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8195" name="Text Box 3"/>
          <p:cNvSpPr txBox="1">
            <a:spLocks noChangeArrowheads="1"/>
          </p:cNvSpPr>
          <p:nvPr>
            <p:ph type="sldNum" sz="quarter" idx="4"/>
          </p:nvPr>
        </p:nvSpPr>
        <p:spPr bwMode="auto">
          <a:xfrm>
            <a:off x="12573000" y="9309100"/>
            <a:ext cx="342900" cy="3683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latin typeface="Gill Sans" charset="0"/>
                <a:ea typeface="Gill Sans" charset="0"/>
                <a:cs typeface="Gill Sans" charset="0"/>
                <a:sym typeface="Gill Sans" charset="0"/>
              </a:defRPr>
            </a:lvl1pPr>
          </a:lstStyle>
          <a:p>
            <a:fld id="{F28D54D2-7318-4C94-9AEB-1C161B0EF27F}"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ransition/>
  <p:hf hdr="0" ftr="0" dt="0"/>
  <p:txStyles>
    <p:titleStyle>
      <a:lvl1pPr algn="ctr" rtl="0" fontAlgn="base">
        <a:spcBef>
          <a:spcPct val="0"/>
        </a:spcBef>
        <a:spcAft>
          <a:spcPct val="0"/>
        </a:spcAft>
        <a:defRPr sz="6400">
          <a:solidFill>
            <a:srgbClr val="00007D"/>
          </a:solidFill>
          <a:latin typeface="+mj-lt"/>
          <a:ea typeface="+mj-ea"/>
          <a:cs typeface="+mj-cs"/>
          <a:sym typeface="Arial" charset="0"/>
        </a:defRPr>
      </a:lvl1pPr>
      <a:lvl2pPr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2pPr>
      <a:lvl3pPr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3pPr>
      <a:lvl4pPr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4pPr>
      <a:lvl5pPr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5pPr>
      <a:lvl6pPr marL="457200"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6pPr>
      <a:lvl7pPr marL="914400"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7pPr>
      <a:lvl8pPr marL="1371600"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8pPr>
      <a:lvl9pPr marL="1828800" algn="ctr" rtl="0" fontAlgn="base">
        <a:spcBef>
          <a:spcPct val="0"/>
        </a:spcBef>
        <a:spcAft>
          <a:spcPct val="0"/>
        </a:spcAft>
        <a:defRPr sz="6400">
          <a:solidFill>
            <a:srgbClr val="00007D"/>
          </a:solidFill>
          <a:latin typeface="Arial" charset="0"/>
          <a:ea typeface="ヒラギノ角ゴ ProN W3" charset="0"/>
          <a:cs typeface="ヒラギノ角ゴ ProN W3" charset="0"/>
          <a:sym typeface="Arial" charset="0"/>
        </a:defRPr>
      </a:lvl9pPr>
    </p:titleStyle>
    <p:bodyStyle>
      <a:lvl1pPr marL="571500" indent="-571500" algn="l" rtl="0" fontAlgn="base">
        <a:spcBef>
          <a:spcPct val="0"/>
        </a:spcBef>
        <a:spcAft>
          <a:spcPct val="0"/>
        </a:spcAft>
        <a:buClr>
          <a:srgbClr val="000000"/>
        </a:buClr>
        <a:buSzPct val="125000"/>
        <a:buFont typeface="Arial" charset="0"/>
        <a:buChar char="•"/>
        <a:defRPr sz="4200">
          <a:solidFill>
            <a:schemeClr val="tx1"/>
          </a:solidFill>
          <a:latin typeface="+mn-lt"/>
          <a:ea typeface="+mn-ea"/>
          <a:cs typeface="+mn-cs"/>
          <a:sym typeface="Arial" charset="0"/>
        </a:defRPr>
      </a:lvl1pPr>
      <a:lvl2pPr marL="1114425"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2pPr>
      <a:lvl3pPr marL="17272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1717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2616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073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3530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3987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4445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title"/>
          </p:nvPr>
        </p:nvSpPr>
        <p:spPr bwMode="auto">
          <a:xfrm>
            <a:off x="203200" y="101600"/>
            <a:ext cx="12674600" cy="24257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title style</a:t>
            </a:r>
          </a:p>
        </p:txBody>
      </p:sp>
      <p:sp>
        <p:nvSpPr>
          <p:cNvPr id="9218" name="Rectangle 2"/>
          <p:cNvSpPr>
            <a:spLocks noChangeArrowheads="1"/>
          </p:cNvSpPr>
          <p:nvPr>
            <p:ph type="body" idx="1"/>
          </p:nvPr>
        </p:nvSpPr>
        <p:spPr bwMode="auto">
          <a:xfrm>
            <a:off x="190500" y="2603500"/>
            <a:ext cx="12712700" cy="7061200"/>
          </a:xfrm>
          <a:prstGeom prst="rect">
            <a:avLst/>
          </a:prstGeom>
          <a:noFill/>
          <a:ln w="12700">
            <a:noFill/>
            <a:miter lim="800000"/>
            <a:headEnd/>
            <a:tailEnd/>
          </a:ln>
          <a:effectLst/>
        </p:spPr>
        <p:txBody>
          <a:bodyPr vert="horz" wrap="square" lIns="50800" tIns="50800" rIns="50800" bIns="50800" numCol="1" anchor="t" anchorCtr="0" compatLnSpc="1">
            <a:prstTxWarp prst="textNoShape">
              <a:avLst/>
            </a:prstTxWarp>
          </a:bodyPr>
          <a:lstStyle/>
          <a:p>
            <a:pPr lvl="0"/>
            <a:r>
              <a:rPr lang="en-US" smtClean="0">
                <a:sym typeface="Arial" charset="0"/>
              </a:rPr>
              <a:t>Click to edit Master text styles</a:t>
            </a:r>
          </a:p>
          <a:p>
            <a:pPr lvl="1"/>
            <a:r>
              <a:rPr lang="en-US" smtClean="0">
                <a:sym typeface="Arial" charset="0"/>
              </a:rPr>
              <a:t>Second level</a:t>
            </a:r>
          </a:p>
          <a:p>
            <a:pPr lvl="2"/>
            <a:r>
              <a:rPr lang="en-US" smtClean="0">
                <a:sym typeface="Arial" charset="0"/>
              </a:rPr>
              <a:t>Third level</a:t>
            </a:r>
          </a:p>
          <a:p>
            <a:pPr lvl="3"/>
            <a:r>
              <a:rPr lang="en-US" smtClean="0">
                <a:sym typeface="Arial" charset="0"/>
              </a:rPr>
              <a:t>Fourth level</a:t>
            </a:r>
          </a:p>
          <a:p>
            <a:pPr lvl="4"/>
            <a:r>
              <a:rPr lang="en-US" smtClean="0">
                <a:sym typeface="Arial" charset="0"/>
              </a:rPr>
              <a:t>Fifth level</a:t>
            </a:r>
          </a:p>
        </p:txBody>
      </p:sp>
      <p:sp>
        <p:nvSpPr>
          <p:cNvPr id="9219" name="Text Box 3"/>
          <p:cNvSpPr txBox="1">
            <a:spLocks noChangeArrowheads="1"/>
          </p:cNvSpPr>
          <p:nvPr>
            <p:ph type="sldNum" sz="quarter" idx="4"/>
          </p:nvPr>
        </p:nvSpPr>
        <p:spPr bwMode="auto">
          <a:xfrm>
            <a:off x="12546013" y="9309100"/>
            <a:ext cx="369887" cy="355600"/>
          </a:xfrm>
          <a:prstGeom prst="rect">
            <a:avLst/>
          </a:prstGeom>
          <a:noFill/>
          <a:ln w="12700">
            <a:noFill/>
            <a:miter lim="800000"/>
            <a:headEnd/>
            <a:tailEnd/>
          </a:ln>
          <a:effectLst/>
        </p:spPr>
        <p:txBody>
          <a:bodyPr vert="horz" wrap="none" lIns="91440" tIns="45720" rIns="91440" bIns="45720" numCol="1" anchor="t" anchorCtr="0" compatLnSpc="1">
            <a:prstTxWarp prst="textNoShape">
              <a:avLst/>
            </a:prstTxWarp>
          </a:bodyPr>
          <a:lstStyle>
            <a:lvl1pPr>
              <a:defRPr sz="1800">
                <a:solidFill>
                  <a:schemeClr val="tx1"/>
                </a:solidFill>
                <a:cs typeface="Arial" charset="0"/>
              </a:defRPr>
            </a:lvl1pPr>
          </a:lstStyle>
          <a:p>
            <a:fld id="{E13CB893-015E-4001-88C8-5E52F5073A5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ransition/>
  <p:hf hdr="0" ftr="0" dt="0"/>
  <p:txStyles>
    <p:titleStyle>
      <a:lvl1pPr algn="l" rtl="0" fontAlgn="base">
        <a:spcBef>
          <a:spcPct val="0"/>
        </a:spcBef>
        <a:spcAft>
          <a:spcPct val="0"/>
        </a:spcAft>
        <a:defRPr sz="4800">
          <a:solidFill>
            <a:srgbClr val="00007D"/>
          </a:solidFill>
          <a:latin typeface="+mj-lt"/>
          <a:ea typeface="+mj-ea"/>
          <a:cs typeface="+mj-cs"/>
          <a:sym typeface="Arial" charset="0"/>
        </a:defRPr>
      </a:lvl1pPr>
      <a:lvl2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2pPr>
      <a:lvl3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3pPr>
      <a:lvl4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4pPr>
      <a:lvl5pPr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5pPr>
      <a:lvl6pPr marL="4572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6pPr>
      <a:lvl7pPr marL="9144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7pPr>
      <a:lvl8pPr marL="13716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8pPr>
      <a:lvl9pPr marL="1828800" algn="l" rtl="0" fontAlgn="base">
        <a:spcBef>
          <a:spcPct val="0"/>
        </a:spcBef>
        <a:spcAft>
          <a:spcPct val="0"/>
        </a:spcAft>
        <a:defRPr sz="4800">
          <a:solidFill>
            <a:srgbClr val="00007D"/>
          </a:solidFill>
          <a:latin typeface="Arial" charset="0"/>
          <a:ea typeface="ヒラギノ角ゴ ProN W3" charset="0"/>
          <a:cs typeface="ヒラギノ角ゴ ProN W3" charset="0"/>
          <a:sym typeface="Arial" charset="0"/>
        </a:defRPr>
      </a:lvl9pPr>
    </p:titleStyle>
    <p:bodyStyle>
      <a:lvl1pPr marL="800100" indent="-800100" algn="l" rtl="0" fontAlgn="base">
        <a:spcBef>
          <a:spcPct val="0"/>
        </a:spcBef>
        <a:spcAft>
          <a:spcPct val="0"/>
        </a:spcAft>
        <a:buAutoNum type="arabicPeriod"/>
        <a:defRPr sz="4200">
          <a:solidFill>
            <a:schemeClr val="tx1"/>
          </a:solidFill>
          <a:latin typeface="+mn-lt"/>
          <a:ea typeface="+mn-ea"/>
          <a:cs typeface="+mn-cs"/>
          <a:sym typeface="Arial" charset="0"/>
        </a:defRPr>
      </a:lvl1pPr>
      <a:lvl2pPr marL="1320800" indent="-571500" algn="l" rtl="0" fontAlgn="base">
        <a:spcBef>
          <a:spcPct val="0"/>
        </a:spcBef>
        <a:spcAft>
          <a:spcPct val="0"/>
        </a:spcAft>
        <a:buSzPct val="100000"/>
        <a:buFont typeface="Arial" charset="0"/>
        <a:buChar char="•"/>
        <a:defRPr sz="4200">
          <a:solidFill>
            <a:schemeClr val="tx1"/>
          </a:solidFill>
          <a:latin typeface="+mn-lt"/>
          <a:ea typeface="+mn-ea"/>
          <a:cs typeface="+mn-cs"/>
          <a:sym typeface="Arial" charset="0"/>
        </a:defRPr>
      </a:lvl2pPr>
      <a:lvl3pPr marL="1955800" indent="-571500" algn="l" rtl="0" fontAlgn="base">
        <a:spcBef>
          <a:spcPct val="0"/>
        </a:spcBef>
        <a:spcAft>
          <a:spcPct val="0"/>
        </a:spcAft>
        <a:buSzPct val="60000"/>
        <a:buFont typeface="Arial" charset="0"/>
        <a:buChar char="★"/>
        <a:defRPr sz="4200">
          <a:solidFill>
            <a:schemeClr val="tx1"/>
          </a:solidFill>
          <a:latin typeface="+mn-lt"/>
          <a:ea typeface="+mn-ea"/>
          <a:cs typeface="+mn-cs"/>
          <a:sym typeface="Arial" charset="0"/>
        </a:defRPr>
      </a:lvl3pPr>
      <a:lvl4pPr marL="2628900" indent="-571500" algn="l" rtl="0" fontAlgn="base">
        <a:spcBef>
          <a:spcPct val="0"/>
        </a:spcBef>
        <a:spcAft>
          <a:spcPct val="0"/>
        </a:spcAft>
        <a:buSzPct val="80000"/>
        <a:buFont typeface="Zapf Dingbats" charset="0"/>
        <a:buChar char="✴"/>
        <a:defRPr sz="4200">
          <a:solidFill>
            <a:schemeClr val="tx1"/>
          </a:solidFill>
          <a:latin typeface="+mn-lt"/>
          <a:ea typeface="+mn-ea"/>
          <a:cs typeface="+mn-cs"/>
          <a:sym typeface="Arial" charset="0"/>
        </a:defRPr>
      </a:lvl4pPr>
      <a:lvl5pPr marL="33020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5pPr>
      <a:lvl6pPr marL="37592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6pPr>
      <a:lvl7pPr marL="42164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7pPr>
      <a:lvl8pPr marL="46736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8pPr>
      <a:lvl9pPr marL="5130800" indent="-571500" algn="l" rtl="0" fontAlgn="base">
        <a:spcBef>
          <a:spcPct val="0"/>
        </a:spcBef>
        <a:spcAft>
          <a:spcPct val="0"/>
        </a:spcAft>
        <a:buSzPct val="80000"/>
        <a:buFont typeface="Lucida Grande" charset="0"/>
        <a:buChar char="‣"/>
        <a:defRPr sz="4200">
          <a:solidFill>
            <a:schemeClr val="tx1"/>
          </a:solidFill>
          <a:latin typeface="+mn-lt"/>
          <a:ea typeface="+mn-ea"/>
          <a:cs typeface="+mn-cs"/>
          <a:sym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6.xml"/></Relationships>
</file>

<file path=ppt/slides/_rels/slide4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2DD2D4C-3B05-4201-A583-FC70FD5B19B1}" type="slidenum">
              <a:rPr lang="en-US"/>
              <a:pPr/>
              <a:t>1</a:t>
            </a:fld>
            <a:endParaRPr lang="en-US"/>
          </a:p>
        </p:txBody>
      </p:sp>
      <p:sp>
        <p:nvSpPr>
          <p:cNvPr id="10241" name="Rectangle 1"/>
          <p:cNvSpPr>
            <a:spLocks noChangeArrowheads="1"/>
          </p:cNvSpPr>
          <p:nvPr>
            <p:ph type="title"/>
          </p:nvPr>
        </p:nvSpPr>
        <p:spPr>
          <a:xfrm>
            <a:off x="381000" y="419100"/>
            <a:ext cx="12192000" cy="1816100"/>
          </a:xfrm>
          <a:ln/>
        </p:spPr>
        <p:txBody>
          <a:bodyPr/>
          <a:lstStyle/>
          <a:p>
            <a:r>
              <a:rPr lang="en-US"/>
              <a:t>Kinetics</a:t>
            </a:r>
          </a:p>
        </p:txBody>
      </p:sp>
      <p:sp>
        <p:nvSpPr>
          <p:cNvPr id="10242" name="Rectangle 2"/>
          <p:cNvSpPr>
            <a:spLocks noChangeArrowheads="1"/>
          </p:cNvSpPr>
          <p:nvPr>
            <p:ph type="body" idx="1"/>
          </p:nvPr>
        </p:nvSpPr>
        <p:spPr>
          <a:xfrm>
            <a:off x="546100" y="6616700"/>
            <a:ext cx="12141200" cy="3060700"/>
          </a:xfrm>
          <a:ln/>
        </p:spPr>
        <p:txBody>
          <a:bodyPr/>
          <a:lstStyle/>
          <a:p>
            <a:r>
              <a:rPr lang="en-US">
                <a:solidFill>
                  <a:srgbClr val="FFC00C"/>
                </a:solidFill>
              </a:rPr>
              <a:t>Clicker Questions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p:txBody>
          <a:bodyPr/>
          <a:lstStyle/>
          <a:p>
            <a:fld id="{B2431231-3094-49A0-8247-7912ECACE45B}" type="slidenum">
              <a:rPr lang="en-US"/>
              <a:pPr/>
              <a:t>10</a:t>
            </a:fld>
            <a:endParaRPr lang="en-US"/>
          </a:p>
        </p:txBody>
      </p:sp>
      <p:sp>
        <p:nvSpPr>
          <p:cNvPr id="19457" name="Rectangle 1"/>
          <p:cNvSpPr>
            <a:spLocks noChangeArrowheads="1"/>
          </p:cNvSpPr>
          <p:nvPr>
            <p:ph type="title"/>
          </p:nvPr>
        </p:nvSpPr>
        <p:spPr>
          <a:ln/>
        </p:spPr>
        <p:txBody>
          <a:bodyPr/>
          <a:lstStyle/>
          <a:p>
            <a:r>
              <a:rPr lang="en-US"/>
              <a:t>A reaction has the rate law:  rate = k [A]</a:t>
            </a:r>
            <a:r>
              <a:rPr lang="en-US" baseline="32000"/>
              <a:t>2</a:t>
            </a:r>
            <a:r>
              <a:rPr lang="en-US"/>
              <a:t> [B]</a:t>
            </a:r>
            <a:r>
              <a:rPr lang="en-US" baseline="32000"/>
              <a:t>2</a:t>
            </a:r>
            <a:r>
              <a:rPr lang="en-US"/>
              <a:t> </a:t>
            </a:r>
            <a:br>
              <a:rPr lang="en-US"/>
            </a:br>
            <a:r>
              <a:rPr lang="en-US"/>
              <a:t>What is the overall order of the reaction?</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AB7478D-407B-4ACA-AEEB-63A9C4B3CF4B}" type="slidenum">
              <a:rPr lang="en-US"/>
              <a:pPr/>
              <a:t>11</a:t>
            </a:fld>
            <a:endParaRPr lang="en-US"/>
          </a:p>
        </p:txBody>
      </p:sp>
      <p:sp>
        <p:nvSpPr>
          <p:cNvPr id="20481" name="Rectangle 1"/>
          <p:cNvSpPr>
            <a:spLocks noChangeArrowheads="1"/>
          </p:cNvSpPr>
          <p:nvPr>
            <p:ph type="title"/>
          </p:nvPr>
        </p:nvSpPr>
        <p:spPr>
          <a:ln/>
        </p:spPr>
        <p:txBody>
          <a:bodyPr/>
          <a:lstStyle/>
          <a:p>
            <a:r>
              <a:rPr lang="en-US"/>
              <a:t>A reaction has the rate law:  rate = k [A]</a:t>
            </a:r>
            <a:r>
              <a:rPr lang="en-US" baseline="32000"/>
              <a:t>2</a:t>
            </a:r>
            <a:r>
              <a:rPr lang="en-US"/>
              <a:t> [B]</a:t>
            </a:r>
            <a:r>
              <a:rPr lang="en-US" baseline="32000"/>
              <a:t>2</a:t>
            </a:r>
            <a:r>
              <a:rPr lang="en-US"/>
              <a:t> </a:t>
            </a:r>
            <a:br>
              <a:rPr lang="en-US"/>
            </a:br>
            <a:r>
              <a:rPr lang="en-US"/>
              <a:t>What is the overall order of the reaction?</a:t>
            </a:r>
          </a:p>
        </p:txBody>
      </p:sp>
      <p:sp>
        <p:nvSpPr>
          <p:cNvPr id="20482" name="Rectangle 2"/>
          <p:cNvSpPr>
            <a:spLocks/>
          </p:cNvSpPr>
          <p:nvPr/>
        </p:nvSpPr>
        <p:spPr bwMode="auto">
          <a:xfrm>
            <a:off x="177800" y="1739900"/>
            <a:ext cx="12712700" cy="7772400"/>
          </a:xfrm>
          <a:prstGeom prst="rect">
            <a:avLst/>
          </a:prstGeom>
          <a:noFill/>
          <a:ln w="12700" cap="flat">
            <a:noFill/>
            <a:miter lim="800000"/>
            <a:headEnd type="none" w="med" len="med"/>
            <a:tailEnd type="none" w="med" len="med"/>
          </a:ln>
        </p:spPr>
        <p:txBody>
          <a:bodyPr lIns="0" tIns="0" rIns="0" bIns="0"/>
          <a:lstStyle/>
          <a:p>
            <a:pPr marL="800100" indent="-800100" algn="l">
              <a:spcBef>
                <a:spcPts val="800"/>
              </a:spcBef>
              <a:buClr>
                <a:srgbClr val="DD2067"/>
              </a:buClr>
              <a:buSzPct val="100000"/>
              <a:buFont typeface="Arial" charset="0"/>
              <a:buChar char="•"/>
            </a:pPr>
            <a:r>
              <a:rPr lang="en-US" sz="4900">
                <a:solidFill>
                  <a:srgbClr val="DD2067"/>
                </a:solidFill>
                <a:cs typeface="Arial" charset="0"/>
              </a:rPr>
              <a:t>4th order</a:t>
            </a:r>
          </a:p>
          <a:p>
            <a:pPr marL="800100" indent="-800100" algn="l">
              <a:spcBef>
                <a:spcPts val="800"/>
              </a:spcBef>
              <a:buClr>
                <a:srgbClr val="DD2067"/>
              </a:buClr>
              <a:buSzPct val="100000"/>
              <a:buFont typeface="Arial" charset="0"/>
              <a:buChar char="•"/>
            </a:pPr>
            <a:r>
              <a:rPr lang="en-US" sz="4900">
                <a:solidFill>
                  <a:srgbClr val="DD2067"/>
                </a:solidFill>
                <a:cs typeface="Arial" charset="0"/>
              </a:rPr>
              <a:t>Simply add the exponents </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0A6F6C2-0135-4F1A-AD4A-10E0CAD298F0}" type="slidenum">
              <a:rPr lang="en-US"/>
              <a:pPr/>
              <a:t>12</a:t>
            </a:fld>
            <a:endParaRPr lang="en-US"/>
          </a:p>
        </p:txBody>
      </p:sp>
      <p:sp>
        <p:nvSpPr>
          <p:cNvPr id="21505" name="Rectangle 1"/>
          <p:cNvSpPr>
            <a:spLocks noChangeArrowheads="1"/>
          </p:cNvSpPr>
          <p:nvPr>
            <p:ph type="title"/>
          </p:nvPr>
        </p:nvSpPr>
        <p:spPr>
          <a:ln/>
        </p:spPr>
        <p:txBody>
          <a:bodyPr/>
          <a:lstStyle/>
          <a:p>
            <a:r>
              <a:rPr lang="en-US"/>
              <a:t>What are the units for the rate constant for a reaction that is second order overall?</a:t>
            </a:r>
            <a:br>
              <a:rPr lang="en-US"/>
            </a:br>
            <a:r>
              <a:rPr lang="en-US" sz="4300" i="1"/>
              <a:t>(Select all that apply.)</a:t>
            </a:r>
          </a:p>
        </p:txBody>
      </p:sp>
      <p:sp>
        <p:nvSpPr>
          <p:cNvPr id="21506" name="Rectangle 2"/>
          <p:cNvSpPr>
            <a:spLocks noChangeArrowheads="1"/>
          </p:cNvSpPr>
          <p:nvPr>
            <p:ph type="body" idx="1"/>
          </p:nvPr>
        </p:nvSpPr>
        <p:spPr>
          <a:xfrm>
            <a:off x="177800" y="2247900"/>
            <a:ext cx="12712700" cy="7404100"/>
          </a:xfrm>
          <a:ln/>
        </p:spPr>
        <p:txBody>
          <a:bodyPr/>
          <a:lstStyle/>
          <a:p>
            <a:r>
              <a:rPr lang="en-US" sz="4700"/>
              <a:t>s</a:t>
            </a:r>
            <a:r>
              <a:rPr lang="en-US" sz="4700" baseline="32000"/>
              <a:t>-1</a:t>
            </a:r>
            <a:endParaRPr lang="en-US" sz="4700"/>
          </a:p>
          <a:p>
            <a:r>
              <a:rPr lang="en-US" sz="4700"/>
              <a:t>M/s</a:t>
            </a:r>
          </a:p>
          <a:p>
            <a:r>
              <a:rPr lang="en-US" sz="4700"/>
              <a:t>L mol</a:t>
            </a:r>
            <a:r>
              <a:rPr lang="en-US" sz="4700" baseline="32000"/>
              <a:t>-1</a:t>
            </a:r>
            <a:r>
              <a:rPr lang="en-US" sz="4700"/>
              <a:t> s</a:t>
            </a:r>
            <a:r>
              <a:rPr lang="en-US" sz="4700" baseline="32000"/>
              <a:t>-1 </a:t>
            </a:r>
          </a:p>
          <a:p>
            <a:r>
              <a:rPr lang="en-US" sz="4700"/>
              <a:t>M</a:t>
            </a:r>
            <a:r>
              <a:rPr lang="en-US" sz="4700" baseline="32000"/>
              <a:t>-2</a:t>
            </a:r>
            <a:r>
              <a:rPr lang="en-US" sz="4700"/>
              <a:t>s</a:t>
            </a:r>
            <a:r>
              <a:rPr lang="en-US" sz="4700" baseline="32000"/>
              <a:t>-1</a:t>
            </a:r>
            <a:endParaRPr lang="en-US" sz="4700"/>
          </a:p>
          <a:p>
            <a:r>
              <a:rPr lang="en-US" sz="4700"/>
              <a:t>M</a:t>
            </a:r>
            <a:r>
              <a:rPr lang="en-US" sz="4700" baseline="32000"/>
              <a:t>-1</a:t>
            </a:r>
            <a:r>
              <a:rPr lang="en-US" sz="4700"/>
              <a:t>s</a:t>
            </a:r>
            <a:r>
              <a:rPr lang="en-US" sz="4700" baseline="32000"/>
              <a:t>-1 </a:t>
            </a:r>
          </a:p>
          <a:p>
            <a:r>
              <a:rPr lang="en-US" sz="4700"/>
              <a:t>s/M</a:t>
            </a:r>
          </a:p>
          <a:p>
            <a:r>
              <a:rPr lang="en-US" sz="4700"/>
              <a:t>L/(mol s)</a:t>
            </a:r>
            <a:endParaRPr lang="en-US" sz="4700" baseline="32000"/>
          </a:p>
          <a:p>
            <a:r>
              <a:rPr lang="en-US" sz="4700"/>
              <a:t>L</a:t>
            </a:r>
            <a:r>
              <a:rPr lang="en-US" sz="4700" baseline="32000"/>
              <a:t>2</a:t>
            </a:r>
            <a:r>
              <a:rPr lang="en-US" sz="4700"/>
              <a:t> mol</a:t>
            </a:r>
            <a:r>
              <a:rPr lang="en-US" sz="4700" baseline="32000"/>
              <a:t>-2</a:t>
            </a:r>
            <a:r>
              <a:rPr lang="en-US" sz="4700"/>
              <a:t> s</a:t>
            </a:r>
            <a:r>
              <a:rPr lang="en-US" sz="4700" baseline="32000"/>
              <a:t>-1</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76AC218-3F8A-465D-93B8-E21B2B67E3E5}" type="slidenum">
              <a:rPr lang="en-US"/>
              <a:pPr/>
              <a:t>13</a:t>
            </a:fld>
            <a:endParaRPr lang="en-US"/>
          </a:p>
        </p:txBody>
      </p:sp>
      <p:sp>
        <p:nvSpPr>
          <p:cNvPr id="22529" name="Rectangle 1"/>
          <p:cNvSpPr>
            <a:spLocks noChangeArrowheads="1"/>
          </p:cNvSpPr>
          <p:nvPr>
            <p:ph type="title"/>
          </p:nvPr>
        </p:nvSpPr>
        <p:spPr>
          <a:ln/>
        </p:spPr>
        <p:txBody>
          <a:bodyPr/>
          <a:lstStyle/>
          <a:p>
            <a:r>
              <a:rPr lang="en-US"/>
              <a:t>What are the units for the rate constant for a reaction that is second order overall?</a:t>
            </a:r>
            <a:br>
              <a:rPr lang="en-US"/>
            </a:br>
            <a:r>
              <a:rPr lang="en-US" sz="4300" i="1"/>
              <a:t>(Select all that apply.)</a:t>
            </a:r>
          </a:p>
        </p:txBody>
      </p:sp>
      <p:sp>
        <p:nvSpPr>
          <p:cNvPr id="22530" name="Rectangle 2"/>
          <p:cNvSpPr>
            <a:spLocks noChangeArrowheads="1"/>
          </p:cNvSpPr>
          <p:nvPr>
            <p:ph type="body" idx="1"/>
          </p:nvPr>
        </p:nvSpPr>
        <p:spPr>
          <a:xfrm>
            <a:off x="177800" y="2247900"/>
            <a:ext cx="12712700" cy="7404100"/>
          </a:xfrm>
          <a:ln/>
        </p:spPr>
        <p:txBody>
          <a:bodyPr/>
          <a:lstStyle/>
          <a:p>
            <a:r>
              <a:rPr lang="en-US" sz="4100"/>
              <a:t>s</a:t>
            </a:r>
            <a:r>
              <a:rPr lang="en-US" sz="4100" baseline="32000"/>
              <a:t>-1</a:t>
            </a:r>
            <a:endParaRPr lang="en-US" sz="4100"/>
          </a:p>
          <a:p>
            <a:r>
              <a:rPr lang="en-US" sz="4100"/>
              <a:t>M/s</a:t>
            </a:r>
          </a:p>
          <a:p>
            <a:r>
              <a:rPr lang="en-US" sz="4100">
                <a:solidFill>
                  <a:srgbClr val="DD2067"/>
                </a:solidFill>
              </a:rPr>
              <a:t>L mol</a:t>
            </a:r>
            <a:r>
              <a:rPr lang="en-US" sz="4100" baseline="32000">
                <a:solidFill>
                  <a:srgbClr val="DD2067"/>
                </a:solidFill>
              </a:rPr>
              <a:t>-1</a:t>
            </a:r>
            <a:r>
              <a:rPr lang="en-US" sz="4100">
                <a:solidFill>
                  <a:srgbClr val="DD2067"/>
                </a:solidFill>
              </a:rPr>
              <a:t> s</a:t>
            </a:r>
            <a:r>
              <a:rPr lang="en-US" sz="4100" baseline="32000">
                <a:solidFill>
                  <a:srgbClr val="DD2067"/>
                </a:solidFill>
              </a:rPr>
              <a:t>-1 </a:t>
            </a:r>
          </a:p>
          <a:p>
            <a:r>
              <a:rPr lang="en-US" sz="4100"/>
              <a:t>M</a:t>
            </a:r>
            <a:r>
              <a:rPr lang="en-US" sz="4100" baseline="32000"/>
              <a:t>-2</a:t>
            </a:r>
            <a:r>
              <a:rPr lang="en-US" sz="4100"/>
              <a:t>s</a:t>
            </a:r>
            <a:r>
              <a:rPr lang="en-US" sz="4100" baseline="32000"/>
              <a:t>-1</a:t>
            </a:r>
            <a:endParaRPr lang="en-US" sz="4100"/>
          </a:p>
          <a:p>
            <a:r>
              <a:rPr lang="en-US" sz="4100">
                <a:solidFill>
                  <a:srgbClr val="DD2067"/>
                </a:solidFill>
              </a:rPr>
              <a:t>M</a:t>
            </a:r>
            <a:r>
              <a:rPr lang="en-US" sz="4100" baseline="32000">
                <a:solidFill>
                  <a:srgbClr val="DD2067"/>
                </a:solidFill>
              </a:rPr>
              <a:t>-1</a:t>
            </a:r>
            <a:r>
              <a:rPr lang="en-US" sz="4100">
                <a:solidFill>
                  <a:srgbClr val="DD2067"/>
                </a:solidFill>
              </a:rPr>
              <a:t>s</a:t>
            </a:r>
            <a:r>
              <a:rPr lang="en-US" sz="4100" baseline="32000">
                <a:solidFill>
                  <a:srgbClr val="DD2067"/>
                </a:solidFill>
              </a:rPr>
              <a:t>-1 </a:t>
            </a:r>
          </a:p>
          <a:p>
            <a:r>
              <a:rPr lang="en-US" sz="4100"/>
              <a:t>s/M</a:t>
            </a:r>
          </a:p>
          <a:p>
            <a:r>
              <a:rPr lang="en-US" sz="4100">
                <a:solidFill>
                  <a:srgbClr val="DD2067"/>
                </a:solidFill>
              </a:rPr>
              <a:t>L/(mol s)</a:t>
            </a:r>
            <a:endParaRPr lang="en-US" sz="4100" baseline="32000">
              <a:solidFill>
                <a:srgbClr val="DD2067"/>
              </a:solidFill>
            </a:endParaRPr>
          </a:p>
          <a:p>
            <a:r>
              <a:rPr lang="en-US" sz="4100"/>
              <a:t>L</a:t>
            </a:r>
            <a:r>
              <a:rPr lang="en-US" sz="4100" baseline="32000"/>
              <a:t>2</a:t>
            </a:r>
            <a:r>
              <a:rPr lang="en-US" sz="4100"/>
              <a:t> mol</a:t>
            </a:r>
            <a:r>
              <a:rPr lang="en-US" sz="4100" baseline="32000"/>
              <a:t>-2</a:t>
            </a:r>
            <a:r>
              <a:rPr lang="en-US" sz="4100"/>
              <a:t> s</a:t>
            </a:r>
            <a:r>
              <a:rPr lang="en-US" sz="4100" baseline="32000"/>
              <a:t>-1</a:t>
            </a:r>
          </a:p>
          <a:p>
            <a:pPr>
              <a:buClr>
                <a:srgbClr val="DD2067"/>
              </a:buClr>
            </a:pPr>
            <a:r>
              <a:rPr lang="en-US" sz="4100">
                <a:solidFill>
                  <a:srgbClr val="DD2067"/>
                </a:solidFill>
              </a:rPr>
              <a:t>The units on rate are: M/time = k[M]</a:t>
            </a:r>
            <a:r>
              <a:rPr lang="en-US" sz="4100" baseline="32000">
                <a:solidFill>
                  <a:srgbClr val="DD2067"/>
                </a:solidFill>
              </a:rPr>
              <a:t>2</a:t>
            </a:r>
            <a:endParaRPr lang="en-US" sz="4100">
              <a:solidFill>
                <a:srgbClr val="DD2067"/>
              </a:solidFill>
            </a:endParaRPr>
          </a:p>
          <a:p>
            <a:pPr>
              <a:buClr>
                <a:srgbClr val="DD2067"/>
              </a:buClr>
            </a:pPr>
            <a:r>
              <a:rPr lang="en-US" sz="4100">
                <a:solidFill>
                  <a:srgbClr val="DD2067"/>
                </a:solidFill>
              </a:rPr>
              <a:t>The k must always have a 1/time unit </a:t>
            </a:r>
            <a:r>
              <a:rPr lang="en-US" sz="4100" i="1">
                <a:solidFill>
                  <a:srgbClr val="DD2067"/>
                </a:solidFill>
              </a:rPr>
              <a:t>and</a:t>
            </a:r>
            <a:r>
              <a:rPr lang="en-US" sz="4100">
                <a:solidFill>
                  <a:srgbClr val="DD2067"/>
                </a:solidFill>
              </a:rPr>
              <a:t> the amount of M needed to </a:t>
            </a:r>
            <a:r>
              <a:rPr lang="en-US" sz="4100" i="1">
                <a:solidFill>
                  <a:srgbClr val="DD2067"/>
                </a:solidFill>
              </a:rPr>
              <a:t>work with</a:t>
            </a:r>
            <a:r>
              <a:rPr lang="en-US" sz="4100">
                <a:solidFill>
                  <a:srgbClr val="DD2067"/>
                </a:solidFill>
              </a:rPr>
              <a:t> the M from concentration, thus 1/(M time)</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3FF23E6D-615D-4795-B060-9AB5E9B2BBC7}" type="slidenum">
              <a:rPr lang="en-US"/>
              <a:pPr/>
              <a:t>14</a:t>
            </a:fld>
            <a:endParaRPr lang="en-US"/>
          </a:p>
        </p:txBody>
      </p:sp>
      <p:sp>
        <p:nvSpPr>
          <p:cNvPr id="23553" name="Rectangle 1"/>
          <p:cNvSpPr>
            <a:spLocks noChangeArrowheads="1"/>
          </p:cNvSpPr>
          <p:nvPr>
            <p:ph type="title"/>
          </p:nvPr>
        </p:nvSpPr>
        <p:spPr>
          <a:xfrm>
            <a:off x="203200" y="101600"/>
            <a:ext cx="12674600" cy="3632200"/>
          </a:xfrm>
          <a:ln/>
        </p:spPr>
        <p:txBody>
          <a:bodyPr/>
          <a:lstStyle/>
          <a:p>
            <a:r>
              <a:rPr lang="en-US"/>
              <a:t>The reaction: I</a:t>
            </a:r>
            <a:r>
              <a:rPr lang="en-US" baseline="32000"/>
              <a:t>-1</a:t>
            </a:r>
            <a:r>
              <a:rPr lang="en-US"/>
              <a:t> + OCl</a:t>
            </a:r>
            <a:r>
              <a:rPr lang="en-US" baseline="32000"/>
              <a:t>-1</a:t>
            </a:r>
            <a:r>
              <a:rPr lang="en-US"/>
              <a:t> → IO</a:t>
            </a:r>
            <a:r>
              <a:rPr lang="en-US" baseline="32000"/>
              <a:t>-1</a:t>
            </a:r>
            <a:r>
              <a:rPr lang="en-US"/>
              <a:t> + Cl</a:t>
            </a:r>
            <a:r>
              <a:rPr lang="en-US" baseline="32000"/>
              <a:t>-1</a:t>
            </a:r>
            <a:br>
              <a:rPr lang="en-US" baseline="32000"/>
            </a:br>
            <a:r>
              <a:rPr lang="en-US"/>
              <a:t>is first order with respect to both reactants. The rate law constant is 0.061M</a:t>
            </a:r>
            <a:r>
              <a:rPr lang="en-US" baseline="32000"/>
              <a:t>-1</a:t>
            </a:r>
            <a:r>
              <a:rPr lang="en-US"/>
              <a:t>s</a:t>
            </a:r>
            <a:r>
              <a:rPr lang="en-US" baseline="32000"/>
              <a:t>-1</a:t>
            </a:r>
            <a:r>
              <a:rPr lang="en-US"/>
              <a:t>. What is the rate of the reaction when [I</a:t>
            </a:r>
            <a:r>
              <a:rPr lang="en-US" baseline="32000"/>
              <a:t>-1</a:t>
            </a:r>
            <a:r>
              <a:rPr lang="en-US"/>
              <a:t>]=0.10M and [OCl</a:t>
            </a:r>
            <a:r>
              <a:rPr lang="en-US" baseline="32000"/>
              <a:t>-1</a:t>
            </a:r>
            <a:r>
              <a:rPr lang="en-US"/>
              <a:t>]=0.20 M?</a:t>
            </a:r>
          </a:p>
        </p:txBody>
      </p:sp>
      <p:sp>
        <p:nvSpPr>
          <p:cNvPr id="23554" name="Rectangle 2"/>
          <p:cNvSpPr>
            <a:spLocks noChangeArrowheads="1"/>
          </p:cNvSpPr>
          <p:nvPr>
            <p:ph type="body" idx="1"/>
          </p:nvPr>
        </p:nvSpPr>
        <p:spPr>
          <a:xfrm>
            <a:off x="177800" y="3746500"/>
            <a:ext cx="12712700" cy="5854700"/>
          </a:xfrm>
          <a:ln/>
        </p:spPr>
        <p:txBody>
          <a:bodyPr/>
          <a:lstStyle/>
          <a:p>
            <a:r>
              <a:rPr lang="en-US" sz="4800"/>
              <a:t>2.4 x 10</a:t>
            </a:r>
            <a:r>
              <a:rPr lang="en-US" sz="4800" baseline="32000"/>
              <a:t>-4</a:t>
            </a:r>
            <a:r>
              <a:rPr lang="en-US" sz="4800"/>
              <a:t> M/s</a:t>
            </a:r>
          </a:p>
          <a:p>
            <a:r>
              <a:rPr lang="en-US" sz="4800"/>
              <a:t>1.2 x 10</a:t>
            </a:r>
            <a:r>
              <a:rPr lang="en-US" sz="4800" baseline="32000"/>
              <a:t>-4</a:t>
            </a:r>
            <a:r>
              <a:rPr lang="en-US" sz="4800"/>
              <a:t> M/s</a:t>
            </a:r>
          </a:p>
          <a:p>
            <a:r>
              <a:rPr lang="en-US" sz="4800"/>
              <a:t>1.2 x 10</a:t>
            </a:r>
            <a:r>
              <a:rPr lang="en-US" sz="4800" baseline="32000"/>
              <a:t>-3</a:t>
            </a:r>
            <a:r>
              <a:rPr lang="en-US" sz="4800"/>
              <a:t> M/s</a:t>
            </a:r>
          </a:p>
          <a:p>
            <a:r>
              <a:rPr lang="en-US" sz="4800"/>
              <a:t>2.4 x 10</a:t>
            </a:r>
            <a:r>
              <a:rPr lang="en-US" sz="4800" baseline="32000"/>
              <a:t>-5</a:t>
            </a:r>
            <a:r>
              <a:rPr lang="en-US" sz="4800"/>
              <a:t> M/s</a:t>
            </a:r>
          </a:p>
          <a:p>
            <a:r>
              <a:rPr lang="en-US" sz="4800"/>
              <a:t>6.1 x 10</a:t>
            </a:r>
            <a:r>
              <a:rPr lang="en-US" sz="4800" baseline="32000"/>
              <a:t>-3</a:t>
            </a:r>
            <a:r>
              <a:rPr lang="en-US" sz="4800"/>
              <a:t> M/s</a:t>
            </a:r>
          </a:p>
        </p:txBody>
      </p:sp>
      <p:sp>
        <p:nvSpPr>
          <p:cNvPr id="23555" name="Rectangle 3"/>
          <p:cNvSpPr>
            <a:spLocks/>
          </p:cNvSpPr>
          <p:nvPr/>
        </p:nvSpPr>
        <p:spPr bwMode="auto">
          <a:xfrm>
            <a:off x="5961063" y="3473450"/>
            <a:ext cx="3941762" cy="939800"/>
          </a:xfrm>
          <a:prstGeom prst="rect">
            <a:avLst/>
          </a:prstGeom>
          <a:noFill/>
          <a:ln w="12700" cap="flat">
            <a:noFill/>
            <a:miter lim="800000"/>
            <a:headEnd type="none" w="med" len="med"/>
            <a:tailEnd type="none" w="med" len="med"/>
          </a:ln>
        </p:spPr>
        <p:txBody>
          <a:bodyPr wrap="none" lIns="0" tIns="0" rIns="0" bIns="0" anchor="ctr">
            <a:spAutoFit/>
          </a:bodyPr>
          <a:lstStyle/>
          <a:p>
            <a:r>
              <a:rPr lang="en-US" sz="5300">
                <a:solidFill>
                  <a:srgbClr val="DD2067"/>
                </a:solidFill>
                <a:latin typeface="Bradley Hand ITC TT-Bold" charset="0"/>
                <a:ea typeface="Bradley Hand ITC TT-Bold" charset="0"/>
                <a:cs typeface="Bradley Hand ITC TT-Bold" charset="0"/>
                <a:sym typeface="Bradley Hand ITC TT-Bold" charset="0"/>
              </a:rPr>
              <a:t>no calculator</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813FF99-FE51-4D88-801F-9051A1860AF4}" type="slidenum">
              <a:rPr lang="en-US"/>
              <a:pPr/>
              <a:t>15</a:t>
            </a:fld>
            <a:endParaRPr lang="en-US"/>
          </a:p>
        </p:txBody>
      </p:sp>
      <p:sp>
        <p:nvSpPr>
          <p:cNvPr id="24577" name="Rectangle 1"/>
          <p:cNvSpPr>
            <a:spLocks noChangeArrowheads="1"/>
          </p:cNvSpPr>
          <p:nvPr>
            <p:ph type="title"/>
          </p:nvPr>
        </p:nvSpPr>
        <p:spPr>
          <a:xfrm>
            <a:off x="203200" y="101600"/>
            <a:ext cx="12674600" cy="3632200"/>
          </a:xfrm>
          <a:ln/>
        </p:spPr>
        <p:txBody>
          <a:bodyPr/>
          <a:lstStyle/>
          <a:p>
            <a:r>
              <a:rPr lang="en-US"/>
              <a:t>The reaction: I</a:t>
            </a:r>
            <a:r>
              <a:rPr lang="en-US" baseline="32000"/>
              <a:t>-1</a:t>
            </a:r>
            <a:r>
              <a:rPr lang="en-US"/>
              <a:t> + OCl</a:t>
            </a:r>
            <a:r>
              <a:rPr lang="en-US" baseline="32000"/>
              <a:t>-1</a:t>
            </a:r>
            <a:r>
              <a:rPr lang="en-US"/>
              <a:t> → IO</a:t>
            </a:r>
            <a:r>
              <a:rPr lang="en-US" baseline="32000"/>
              <a:t>-1</a:t>
            </a:r>
            <a:r>
              <a:rPr lang="en-US"/>
              <a:t> + Cl</a:t>
            </a:r>
            <a:r>
              <a:rPr lang="en-US" baseline="32000"/>
              <a:t>-1</a:t>
            </a:r>
            <a:br>
              <a:rPr lang="en-US" baseline="32000"/>
            </a:br>
            <a:r>
              <a:rPr lang="en-US"/>
              <a:t>is first order with respect to both reactants. The rate law constant is 0.061M</a:t>
            </a:r>
            <a:r>
              <a:rPr lang="en-US" baseline="32000"/>
              <a:t>-1</a:t>
            </a:r>
            <a:r>
              <a:rPr lang="en-US"/>
              <a:t>s</a:t>
            </a:r>
            <a:r>
              <a:rPr lang="en-US" baseline="32000"/>
              <a:t>-1</a:t>
            </a:r>
            <a:r>
              <a:rPr lang="en-US"/>
              <a:t>. What is the rate of the reaction when [I</a:t>
            </a:r>
            <a:r>
              <a:rPr lang="en-US" baseline="32000"/>
              <a:t>-1</a:t>
            </a:r>
            <a:r>
              <a:rPr lang="en-US"/>
              <a:t>]=0.10M and [OCl</a:t>
            </a:r>
            <a:r>
              <a:rPr lang="en-US" baseline="32000"/>
              <a:t>-1</a:t>
            </a:r>
            <a:r>
              <a:rPr lang="en-US"/>
              <a:t>]=0.20 M?</a:t>
            </a:r>
          </a:p>
        </p:txBody>
      </p:sp>
      <p:sp>
        <p:nvSpPr>
          <p:cNvPr id="24578" name="Rectangle 2"/>
          <p:cNvSpPr>
            <a:spLocks noChangeArrowheads="1"/>
          </p:cNvSpPr>
          <p:nvPr>
            <p:ph type="body" idx="1"/>
          </p:nvPr>
        </p:nvSpPr>
        <p:spPr>
          <a:xfrm>
            <a:off x="177800" y="3746500"/>
            <a:ext cx="12712700" cy="5854700"/>
          </a:xfrm>
          <a:ln/>
        </p:spPr>
        <p:txBody>
          <a:bodyPr/>
          <a:lstStyle/>
          <a:p>
            <a:pPr>
              <a:tabLst>
                <a:tab pos="7704138" algn="l"/>
              </a:tabLst>
            </a:pPr>
            <a:r>
              <a:rPr lang="en-US" sz="4800"/>
              <a:t>2.4 x 10</a:t>
            </a:r>
            <a:r>
              <a:rPr lang="en-US" sz="4800" baseline="32000"/>
              <a:t>-4</a:t>
            </a:r>
            <a:r>
              <a:rPr lang="en-US" sz="4800"/>
              <a:t> M/s</a:t>
            </a:r>
          </a:p>
          <a:p>
            <a:pPr>
              <a:tabLst>
                <a:tab pos="7704138" algn="l"/>
              </a:tabLst>
            </a:pPr>
            <a:r>
              <a:rPr lang="en-US" sz="4800"/>
              <a:t>1.2 x 10</a:t>
            </a:r>
            <a:r>
              <a:rPr lang="en-US" sz="4800" baseline="32000"/>
              <a:t>-4</a:t>
            </a:r>
            <a:r>
              <a:rPr lang="en-US" sz="4800"/>
              <a:t> M/s</a:t>
            </a:r>
          </a:p>
          <a:p>
            <a:pPr>
              <a:tabLst>
                <a:tab pos="7704138" algn="l"/>
              </a:tabLst>
            </a:pPr>
            <a:r>
              <a:rPr lang="en-US" sz="4800">
                <a:solidFill>
                  <a:srgbClr val="DD2067"/>
                </a:solidFill>
              </a:rPr>
              <a:t>1.2 x 10</a:t>
            </a:r>
            <a:r>
              <a:rPr lang="en-US" sz="4800" baseline="32000">
                <a:solidFill>
                  <a:srgbClr val="DD2067"/>
                </a:solidFill>
              </a:rPr>
              <a:t>-3</a:t>
            </a:r>
            <a:r>
              <a:rPr lang="en-US" sz="4800">
                <a:solidFill>
                  <a:srgbClr val="DD2067"/>
                </a:solidFill>
              </a:rPr>
              <a:t> M/s</a:t>
            </a:r>
          </a:p>
          <a:p>
            <a:pPr>
              <a:buClr>
                <a:srgbClr val="DD2067"/>
              </a:buClr>
              <a:tabLst>
                <a:tab pos="7704138" algn="l"/>
              </a:tabLst>
            </a:pPr>
            <a:r>
              <a:rPr lang="en-US" sz="4800">
                <a:solidFill>
                  <a:srgbClr val="DD2067"/>
                </a:solidFill>
              </a:rPr>
              <a:t>simply substitute into the rate law</a:t>
            </a:r>
          </a:p>
          <a:p>
            <a:pPr>
              <a:buClr>
                <a:srgbClr val="DD2067"/>
              </a:buClr>
              <a:tabLst>
                <a:tab pos="7704138" algn="l"/>
              </a:tabLst>
            </a:pPr>
            <a:r>
              <a:rPr lang="en-US" sz="4800">
                <a:solidFill>
                  <a:srgbClr val="DD2067"/>
                </a:solidFill>
              </a:rPr>
              <a:t>rate = k [I</a:t>
            </a:r>
            <a:r>
              <a:rPr lang="en-US" sz="4800" baseline="32000">
                <a:solidFill>
                  <a:srgbClr val="DD2067"/>
                </a:solidFill>
              </a:rPr>
              <a:t>-1</a:t>
            </a:r>
            <a:r>
              <a:rPr lang="en-US" sz="4800">
                <a:solidFill>
                  <a:srgbClr val="DD2067"/>
                </a:solidFill>
              </a:rPr>
              <a:t>] [OCl</a:t>
            </a:r>
            <a:r>
              <a:rPr lang="en-US" sz="4800" baseline="32000">
                <a:solidFill>
                  <a:srgbClr val="DD2067"/>
                </a:solidFill>
              </a:rPr>
              <a:t>-1</a:t>
            </a:r>
            <a:r>
              <a:rPr lang="en-US" sz="4800">
                <a:solidFill>
                  <a:srgbClr val="DD2067"/>
                </a:solidFill>
              </a:rPr>
              <a:t>]</a:t>
            </a:r>
          </a:p>
          <a:p>
            <a:pPr>
              <a:buClr>
                <a:srgbClr val="DD2067"/>
              </a:buClr>
              <a:tabLst>
                <a:tab pos="7704138" algn="l"/>
              </a:tabLst>
            </a:pPr>
            <a:r>
              <a:rPr lang="en-US" sz="4800">
                <a:solidFill>
                  <a:srgbClr val="DD2067"/>
                </a:solidFill>
              </a:rPr>
              <a:t>rate = 0.062M</a:t>
            </a:r>
            <a:r>
              <a:rPr lang="en-US" sz="4800" baseline="32000">
                <a:solidFill>
                  <a:srgbClr val="DD2067"/>
                </a:solidFill>
              </a:rPr>
              <a:t>-1</a:t>
            </a:r>
            <a:r>
              <a:rPr lang="en-US" sz="4800">
                <a:solidFill>
                  <a:srgbClr val="DD2067"/>
                </a:solidFill>
              </a:rPr>
              <a:t>s</a:t>
            </a:r>
            <a:r>
              <a:rPr lang="en-US" sz="4800" baseline="32000">
                <a:solidFill>
                  <a:srgbClr val="DD2067"/>
                </a:solidFill>
              </a:rPr>
              <a:t>-1</a:t>
            </a:r>
            <a:r>
              <a:rPr lang="en-US" sz="4800">
                <a:solidFill>
                  <a:srgbClr val="DD2067"/>
                </a:solidFill>
              </a:rPr>
              <a:t>[0.10M][0.20M]</a:t>
            </a:r>
          </a:p>
          <a:p>
            <a:pPr>
              <a:buFontTx/>
              <a:buAutoNum type="arabicPeriod" startAt="4"/>
              <a:tabLst>
                <a:tab pos="7704138" algn="l"/>
              </a:tabLst>
            </a:pPr>
            <a:r>
              <a:rPr lang="en-US" sz="4800"/>
              <a:t>2.4 x 10</a:t>
            </a:r>
            <a:r>
              <a:rPr lang="en-US" sz="4800" baseline="32000"/>
              <a:t>-5</a:t>
            </a:r>
            <a:r>
              <a:rPr lang="en-US" sz="4800"/>
              <a:t> M/s</a:t>
            </a:r>
          </a:p>
          <a:p>
            <a:pPr>
              <a:buFontTx/>
              <a:buAutoNum type="arabicPeriod" startAt="4"/>
              <a:tabLst>
                <a:tab pos="7704138" algn="l"/>
              </a:tabLst>
            </a:pPr>
            <a:r>
              <a:rPr lang="en-US" sz="4800"/>
              <a:t>6.1 x 10</a:t>
            </a:r>
            <a:r>
              <a:rPr lang="en-US" sz="4800" baseline="32000"/>
              <a:t>-3</a:t>
            </a:r>
            <a:r>
              <a:rPr lang="en-US" sz="4800"/>
              <a:t> M/s</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A4F2448-0C53-4B3F-9309-76E5B0D591E5}" type="slidenum">
              <a:rPr lang="en-US"/>
              <a:pPr/>
              <a:t>16</a:t>
            </a:fld>
            <a:endParaRPr lang="en-US"/>
          </a:p>
        </p:txBody>
      </p:sp>
      <p:sp>
        <p:nvSpPr>
          <p:cNvPr id="25601" name="Rectangle 1"/>
          <p:cNvSpPr>
            <a:spLocks noChangeArrowheads="1"/>
          </p:cNvSpPr>
          <p:nvPr>
            <p:ph type="title"/>
          </p:nvPr>
        </p:nvSpPr>
        <p:spPr>
          <a:xfrm>
            <a:off x="203200" y="101600"/>
            <a:ext cx="12674600" cy="3568700"/>
          </a:xfrm>
          <a:ln/>
        </p:spPr>
        <p:txBody>
          <a:bodyPr/>
          <a:lstStyle/>
          <a:p>
            <a:r>
              <a:rPr lang="en-US"/>
              <a:t>The rate law for the reaction: A + B → C</a:t>
            </a:r>
            <a:br>
              <a:rPr lang="en-US"/>
            </a:br>
            <a:r>
              <a:rPr lang="en-US"/>
              <a:t>This reaction is second order with respect to A and first order with respect to B. What happens to the rate when the concentration of A is doubled?</a:t>
            </a:r>
          </a:p>
        </p:txBody>
      </p:sp>
      <p:sp>
        <p:nvSpPr>
          <p:cNvPr id="25602" name="Rectangle 2"/>
          <p:cNvSpPr>
            <a:spLocks noChangeArrowheads="1"/>
          </p:cNvSpPr>
          <p:nvPr>
            <p:ph type="body" idx="1"/>
          </p:nvPr>
        </p:nvSpPr>
        <p:spPr>
          <a:xfrm>
            <a:off x="190500" y="3848100"/>
            <a:ext cx="12712700" cy="5816600"/>
          </a:xfrm>
          <a:ln/>
        </p:spPr>
        <p:txBody>
          <a:bodyPr/>
          <a:lstStyle/>
          <a:p>
            <a:r>
              <a:rPr lang="en-US" sz="4800"/>
              <a:t>the rate doubles</a:t>
            </a:r>
          </a:p>
          <a:p>
            <a:r>
              <a:rPr lang="en-US" sz="4800"/>
              <a:t>the rate is halved</a:t>
            </a:r>
          </a:p>
          <a:p>
            <a:r>
              <a:rPr lang="en-US" sz="4800"/>
              <a:t>the rate triples</a:t>
            </a:r>
          </a:p>
          <a:p>
            <a:r>
              <a:rPr lang="en-US" sz="4800"/>
              <a:t>the rate quadruples</a:t>
            </a:r>
          </a:p>
          <a:p>
            <a:r>
              <a:rPr lang="en-US" sz="4800"/>
              <a:t>impossible to determine</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8DB0A61D-F769-464A-98B5-00FB8C54866E}" type="slidenum">
              <a:rPr lang="en-US"/>
              <a:pPr/>
              <a:t>17</a:t>
            </a:fld>
            <a:endParaRPr lang="en-US"/>
          </a:p>
        </p:txBody>
      </p:sp>
      <p:sp>
        <p:nvSpPr>
          <p:cNvPr id="26625" name="Rectangle 1"/>
          <p:cNvSpPr>
            <a:spLocks noChangeArrowheads="1"/>
          </p:cNvSpPr>
          <p:nvPr>
            <p:ph type="title"/>
          </p:nvPr>
        </p:nvSpPr>
        <p:spPr>
          <a:xfrm>
            <a:off x="203200" y="101600"/>
            <a:ext cx="12674600" cy="3568700"/>
          </a:xfrm>
          <a:ln/>
        </p:spPr>
        <p:txBody>
          <a:bodyPr/>
          <a:lstStyle/>
          <a:p>
            <a:r>
              <a:rPr lang="en-US"/>
              <a:t>The rate law for the reaction: A + B → C</a:t>
            </a:r>
            <a:br>
              <a:rPr lang="en-US"/>
            </a:br>
            <a:r>
              <a:rPr lang="en-US"/>
              <a:t>This reaction is second order with respect to A and first order with respect to B. What happens to the rate when the concentration of A is doubled?</a:t>
            </a:r>
          </a:p>
        </p:txBody>
      </p:sp>
      <p:sp>
        <p:nvSpPr>
          <p:cNvPr id="26626" name="Rectangle 2"/>
          <p:cNvSpPr>
            <a:spLocks noChangeArrowheads="1"/>
          </p:cNvSpPr>
          <p:nvPr>
            <p:ph type="body" idx="1"/>
          </p:nvPr>
        </p:nvSpPr>
        <p:spPr>
          <a:xfrm>
            <a:off x="190500" y="3848100"/>
            <a:ext cx="12712700" cy="5816600"/>
          </a:xfrm>
          <a:ln/>
        </p:spPr>
        <p:txBody>
          <a:bodyPr/>
          <a:lstStyle/>
          <a:p>
            <a:r>
              <a:rPr lang="en-US" sz="4300">
                <a:solidFill>
                  <a:srgbClr val="DD2067"/>
                </a:solidFill>
              </a:rPr>
              <a:t>the rate doubles</a:t>
            </a:r>
          </a:p>
          <a:p>
            <a:pPr>
              <a:buClr>
                <a:srgbClr val="DD2067"/>
              </a:buClr>
              <a:buSzPct val="125000"/>
            </a:pPr>
            <a:r>
              <a:rPr lang="en-US" sz="4300">
                <a:solidFill>
                  <a:srgbClr val="DD2067"/>
                </a:solidFill>
              </a:rPr>
              <a:t>Assuming that the concentration of B is held constant.</a:t>
            </a:r>
          </a:p>
          <a:p>
            <a:pPr>
              <a:buFontTx/>
              <a:buAutoNum type="arabicPeriod" startAt="2"/>
            </a:pPr>
            <a:r>
              <a:rPr lang="en-US" sz="4300"/>
              <a:t>the rate is halved</a:t>
            </a:r>
          </a:p>
          <a:p>
            <a:pPr>
              <a:buFontTx/>
              <a:buAutoNum type="arabicPeriod" startAt="2"/>
            </a:pPr>
            <a:r>
              <a:rPr lang="en-US" sz="4300"/>
              <a:t>the rate triples</a:t>
            </a:r>
          </a:p>
          <a:p>
            <a:pPr>
              <a:buFontTx/>
              <a:buAutoNum type="arabicPeriod" startAt="2"/>
            </a:pPr>
            <a:r>
              <a:rPr lang="en-US" sz="4300"/>
              <a:t>the rate quadruples</a:t>
            </a:r>
          </a:p>
          <a:p>
            <a:pPr>
              <a:buFontTx/>
              <a:buAutoNum type="arabicPeriod" startAt="2"/>
            </a:pPr>
            <a:r>
              <a:rPr lang="en-US" sz="4300">
                <a:solidFill>
                  <a:srgbClr val="DD2067"/>
                </a:solidFill>
              </a:rPr>
              <a:t>impossible to determine</a:t>
            </a:r>
          </a:p>
          <a:p>
            <a:pPr>
              <a:buClr>
                <a:srgbClr val="DD2067"/>
              </a:buClr>
              <a:buSzPct val="125000"/>
            </a:pPr>
            <a:r>
              <a:rPr lang="en-US" sz="4300">
                <a:solidFill>
                  <a:srgbClr val="DD2067"/>
                </a:solidFill>
              </a:rPr>
              <a:t>If you did not make the previous assumption, this would be the appropriate answer.</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lide Number Placeholder 3"/>
          <p:cNvSpPr>
            <a:spLocks noGrp="1"/>
          </p:cNvSpPr>
          <p:nvPr>
            <p:ph type="sldNum" sz="quarter" idx="10"/>
          </p:nvPr>
        </p:nvSpPr>
        <p:spPr/>
        <p:txBody>
          <a:bodyPr/>
          <a:lstStyle/>
          <a:p>
            <a:fld id="{445BE693-BFCF-4288-91CC-DFBD5E728258}" type="slidenum">
              <a:rPr lang="en-US"/>
              <a:pPr/>
              <a:t>18</a:t>
            </a:fld>
            <a:endParaRPr lang="en-US"/>
          </a:p>
        </p:txBody>
      </p:sp>
      <p:sp>
        <p:nvSpPr>
          <p:cNvPr id="27649" name="Rectangle 1"/>
          <p:cNvSpPr>
            <a:spLocks noChangeArrowheads="1"/>
          </p:cNvSpPr>
          <p:nvPr>
            <p:ph type="title"/>
          </p:nvPr>
        </p:nvSpPr>
        <p:spPr>
          <a:ln/>
        </p:spPr>
        <p:txBody>
          <a:bodyPr/>
          <a:lstStyle/>
          <a:p>
            <a:r>
              <a:rPr lang="en-US"/>
              <a:t>The table below provides rate data for the reaction: 2A + B → C. What is the rate law for this reaction?</a:t>
            </a:r>
          </a:p>
        </p:txBody>
      </p:sp>
      <p:sp>
        <p:nvSpPr>
          <p:cNvPr id="27650" name="Rectangle 2"/>
          <p:cNvSpPr>
            <a:spLocks noChangeArrowheads="1"/>
          </p:cNvSpPr>
          <p:nvPr>
            <p:ph type="body" idx="1"/>
          </p:nvPr>
        </p:nvSpPr>
        <p:spPr>
          <a:xfrm>
            <a:off x="177800" y="2552700"/>
            <a:ext cx="12712700" cy="7061200"/>
          </a:xfrm>
          <a:ln/>
        </p:spPr>
        <p:txBody>
          <a:bodyPr/>
          <a:lstStyle/>
          <a:p>
            <a:r>
              <a:rPr lang="en-US"/>
              <a:t>rate = k[A]</a:t>
            </a:r>
            <a:r>
              <a:rPr lang="en-US" baseline="32000"/>
              <a:t>2</a:t>
            </a:r>
            <a:r>
              <a:rPr lang="en-US"/>
              <a:t> </a:t>
            </a:r>
          </a:p>
          <a:p>
            <a:r>
              <a:rPr lang="en-US"/>
              <a:t>rate = k[B]</a:t>
            </a:r>
            <a:r>
              <a:rPr lang="en-US" baseline="32000"/>
              <a:t>2</a:t>
            </a:r>
            <a:r>
              <a:rPr lang="en-US"/>
              <a:t> </a:t>
            </a:r>
          </a:p>
          <a:p>
            <a:r>
              <a:rPr lang="en-US"/>
              <a:t>rate = k[A]</a:t>
            </a:r>
            <a:r>
              <a:rPr lang="en-US" baseline="32000"/>
              <a:t> </a:t>
            </a:r>
            <a:r>
              <a:rPr lang="en-US"/>
              <a:t>[B] </a:t>
            </a:r>
          </a:p>
          <a:p>
            <a:r>
              <a:rPr lang="en-US"/>
              <a:t>rate = k[A]</a:t>
            </a:r>
            <a:r>
              <a:rPr lang="en-US" baseline="32000"/>
              <a:t>2</a:t>
            </a:r>
            <a:r>
              <a:rPr lang="en-US"/>
              <a:t>[B]</a:t>
            </a:r>
            <a:r>
              <a:rPr lang="en-US" baseline="32000"/>
              <a:t>2</a:t>
            </a:r>
            <a:r>
              <a:rPr lang="en-US"/>
              <a:t> </a:t>
            </a:r>
          </a:p>
          <a:p>
            <a:r>
              <a:rPr lang="en-US"/>
              <a:t>rate = k[A]</a:t>
            </a:r>
            <a:r>
              <a:rPr lang="en-US" baseline="32000"/>
              <a:t>2</a:t>
            </a:r>
            <a:r>
              <a:rPr lang="en-US"/>
              <a:t>[B] </a:t>
            </a:r>
          </a:p>
          <a:p>
            <a:r>
              <a:rPr lang="en-US"/>
              <a:t>rate = k[A]</a:t>
            </a:r>
            <a:r>
              <a:rPr lang="en-US" baseline="32000"/>
              <a:t> </a:t>
            </a:r>
            <a:r>
              <a:rPr lang="en-US"/>
              <a:t>[B]</a:t>
            </a:r>
            <a:r>
              <a:rPr lang="en-US" baseline="32000"/>
              <a:t>2</a:t>
            </a:r>
            <a:r>
              <a:rPr lang="en-US"/>
              <a:t> </a:t>
            </a:r>
          </a:p>
        </p:txBody>
      </p:sp>
      <p:graphicFrame>
        <p:nvGraphicFramePr>
          <p:cNvPr id="27651" name="Group 3"/>
          <p:cNvGraphicFramePr>
            <a:graphicFrameLocks noGrp="1"/>
          </p:cNvGraphicFramePr>
          <p:nvPr/>
        </p:nvGraphicFramePr>
        <p:xfrm>
          <a:off x="5561013" y="2032000"/>
          <a:ext cx="7164387" cy="4037014"/>
        </p:xfrm>
        <a:graphic>
          <a:graphicData uri="http://schemas.openxmlformats.org/drawingml/2006/table">
            <a:tbl>
              <a:tblPr/>
              <a:tblGrid>
                <a:gridCol w="1162050"/>
                <a:gridCol w="2420937"/>
                <a:gridCol w="1790700"/>
                <a:gridCol w="1790700"/>
              </a:tblGrid>
              <a:tr h="1679575">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endPar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endParaRP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[A]</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[B]</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rate</a:t>
                      </a:r>
                    </a:p>
                    <a:p>
                      <a:pPr marL="0" marR="0" lvl="0" indent="0" algn="ctr" defTabSz="914400" rtl="0" eaLnBrk="1" fontAlgn="base" latinLnBrk="0" hangingPunct="1">
                        <a:lnSpc>
                          <a:spcPct val="100000"/>
                        </a:lnSpc>
                        <a:spcBef>
                          <a:spcPct val="0"/>
                        </a:spcBef>
                        <a:spcAft>
                          <a:spcPct val="0"/>
                        </a:spcAft>
                        <a:buClrTx/>
                        <a:buSzTx/>
                        <a:buFontTx/>
                        <a:buNone/>
                        <a:tabLst>
                          <a:tab pos="914400" algn="l"/>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M/s</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r h="78581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0.10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r h="78581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0.40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r h="78581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3</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4.0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4.0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47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1.6</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lide Number Placeholder 3"/>
          <p:cNvSpPr>
            <a:spLocks noGrp="1"/>
          </p:cNvSpPr>
          <p:nvPr>
            <p:ph type="sldNum" sz="quarter" idx="10"/>
          </p:nvPr>
        </p:nvSpPr>
        <p:spPr/>
        <p:txBody>
          <a:bodyPr/>
          <a:lstStyle/>
          <a:p>
            <a:fld id="{37FE0044-A3C6-4786-9891-E541DBA14867}" type="slidenum">
              <a:rPr lang="en-US"/>
              <a:pPr/>
              <a:t>19</a:t>
            </a:fld>
            <a:endParaRPr lang="en-US"/>
          </a:p>
        </p:txBody>
      </p:sp>
      <p:sp>
        <p:nvSpPr>
          <p:cNvPr id="28673" name="Rectangle 1"/>
          <p:cNvSpPr>
            <a:spLocks noChangeArrowheads="1"/>
          </p:cNvSpPr>
          <p:nvPr>
            <p:ph type="title"/>
          </p:nvPr>
        </p:nvSpPr>
        <p:spPr>
          <a:ln/>
        </p:spPr>
        <p:txBody>
          <a:bodyPr/>
          <a:lstStyle/>
          <a:p>
            <a:r>
              <a:rPr lang="en-US"/>
              <a:t>The table below provides rate data for the reaction: 2A + B → C. What is the rate law for this reaction?</a:t>
            </a:r>
          </a:p>
        </p:txBody>
      </p:sp>
      <p:sp>
        <p:nvSpPr>
          <p:cNvPr id="28674" name="Rectangle 2"/>
          <p:cNvSpPr>
            <a:spLocks noChangeArrowheads="1"/>
          </p:cNvSpPr>
          <p:nvPr>
            <p:ph type="body" idx="1"/>
          </p:nvPr>
        </p:nvSpPr>
        <p:spPr>
          <a:xfrm>
            <a:off x="177800" y="2552700"/>
            <a:ext cx="12712700" cy="7061200"/>
          </a:xfrm>
          <a:ln/>
        </p:spPr>
        <p:txBody>
          <a:bodyPr/>
          <a:lstStyle/>
          <a:p>
            <a:r>
              <a:rPr lang="en-US" sz="3300"/>
              <a:t>rate = k[A]</a:t>
            </a:r>
            <a:r>
              <a:rPr lang="en-US" sz="3300" baseline="32000"/>
              <a:t>2</a:t>
            </a:r>
            <a:r>
              <a:rPr lang="en-US" sz="3300"/>
              <a:t> </a:t>
            </a:r>
          </a:p>
          <a:p>
            <a:r>
              <a:rPr lang="en-US" sz="3300">
                <a:solidFill>
                  <a:srgbClr val="DD2067"/>
                </a:solidFill>
              </a:rPr>
              <a:t>rate = k[B]</a:t>
            </a:r>
            <a:r>
              <a:rPr lang="en-US" sz="3300" baseline="32000">
                <a:solidFill>
                  <a:srgbClr val="DD2067"/>
                </a:solidFill>
              </a:rPr>
              <a:t>2</a:t>
            </a:r>
            <a:r>
              <a:rPr lang="en-US" sz="3300">
                <a:solidFill>
                  <a:srgbClr val="DD2067"/>
                </a:solidFill>
              </a:rPr>
              <a:t> </a:t>
            </a:r>
          </a:p>
          <a:p>
            <a:r>
              <a:rPr lang="en-US" sz="3300"/>
              <a:t>rate = k[A]</a:t>
            </a:r>
            <a:r>
              <a:rPr lang="en-US" sz="3300" baseline="32000"/>
              <a:t> </a:t>
            </a:r>
            <a:r>
              <a:rPr lang="en-US" sz="3300"/>
              <a:t>[B] </a:t>
            </a:r>
          </a:p>
          <a:p>
            <a:r>
              <a:rPr lang="en-US" sz="3300"/>
              <a:t>rate = k[A]</a:t>
            </a:r>
            <a:r>
              <a:rPr lang="en-US" sz="3300" baseline="32000"/>
              <a:t>2</a:t>
            </a:r>
            <a:r>
              <a:rPr lang="en-US" sz="3300"/>
              <a:t>[B]</a:t>
            </a:r>
            <a:r>
              <a:rPr lang="en-US" sz="3300" baseline="32000"/>
              <a:t>2</a:t>
            </a:r>
            <a:r>
              <a:rPr lang="en-US" sz="3300"/>
              <a:t> </a:t>
            </a:r>
          </a:p>
          <a:p>
            <a:r>
              <a:rPr lang="en-US" sz="3300"/>
              <a:t>rate = k[A]</a:t>
            </a:r>
            <a:r>
              <a:rPr lang="en-US" sz="3300" baseline="32000"/>
              <a:t>2</a:t>
            </a:r>
            <a:r>
              <a:rPr lang="en-US" sz="3300"/>
              <a:t>[B] </a:t>
            </a:r>
          </a:p>
          <a:p>
            <a:r>
              <a:rPr lang="en-US" sz="3300"/>
              <a:t>rate = k[A]</a:t>
            </a:r>
            <a:r>
              <a:rPr lang="en-US" sz="3300" baseline="32000"/>
              <a:t> </a:t>
            </a:r>
            <a:r>
              <a:rPr lang="en-US" sz="3300"/>
              <a:t>[B]</a:t>
            </a:r>
            <a:r>
              <a:rPr lang="en-US" sz="3300" baseline="32000"/>
              <a:t>2</a:t>
            </a:r>
            <a:r>
              <a:rPr lang="en-US" sz="3300"/>
              <a:t> </a:t>
            </a:r>
          </a:p>
          <a:p>
            <a:pPr>
              <a:buClr>
                <a:srgbClr val="DD2067"/>
              </a:buClr>
              <a:buSzPct val="125000"/>
            </a:pPr>
            <a:r>
              <a:rPr lang="en-US" sz="3300">
                <a:solidFill>
                  <a:srgbClr val="DD2067"/>
                </a:solidFill>
              </a:rPr>
              <a:t>comparing exp 2 to 1: as B is doubled (while A held constant) the rate is quadrupled, thus second order.</a:t>
            </a:r>
          </a:p>
          <a:p>
            <a:pPr>
              <a:buClr>
                <a:srgbClr val="DD2067"/>
              </a:buClr>
              <a:buSzPct val="125000"/>
            </a:pPr>
            <a:r>
              <a:rPr lang="en-US" sz="3300">
                <a:solidFill>
                  <a:srgbClr val="DD2067"/>
                </a:solidFill>
              </a:rPr>
              <a:t>comparing exp 3 to 2: as B is doubled, and A is doubled, the rate only quadruples, thus A must be having no effect.</a:t>
            </a:r>
          </a:p>
          <a:p>
            <a:pPr>
              <a:buClr>
                <a:srgbClr val="DD2067"/>
              </a:buClr>
              <a:buSzPct val="125000"/>
            </a:pPr>
            <a:r>
              <a:rPr lang="en-US" sz="3300">
                <a:solidFill>
                  <a:srgbClr val="DD2067"/>
                </a:solidFill>
              </a:rPr>
              <a:t>The only possible solution for x is 0</a:t>
            </a:r>
          </a:p>
        </p:txBody>
      </p:sp>
      <p:graphicFrame>
        <p:nvGraphicFramePr>
          <p:cNvPr id="28675" name="Group 3"/>
          <p:cNvGraphicFramePr>
            <a:graphicFrameLocks noGrp="1"/>
          </p:cNvGraphicFramePr>
          <p:nvPr/>
        </p:nvGraphicFramePr>
        <p:xfrm>
          <a:off x="6540500" y="1790700"/>
          <a:ext cx="5016500" cy="2833689"/>
        </p:xfrm>
        <a:graphic>
          <a:graphicData uri="http://schemas.openxmlformats.org/drawingml/2006/table">
            <a:tbl>
              <a:tblPr/>
              <a:tblGrid>
                <a:gridCol w="812800"/>
                <a:gridCol w="1695450"/>
                <a:gridCol w="1254125"/>
                <a:gridCol w="1254125"/>
              </a:tblGrid>
              <a:tr h="1181100">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endPar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endParaRP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[A]</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[B]</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rate</a:t>
                      </a:r>
                    </a:p>
                    <a:p>
                      <a:pPr marL="0" marR="0" lvl="0" indent="0" algn="ctr" defTabSz="914400" rtl="0" eaLnBrk="1" fontAlgn="base" latinLnBrk="0" hangingPunct="1">
                        <a:lnSpc>
                          <a:spcPct val="100000"/>
                        </a:lnSpc>
                        <a:spcBef>
                          <a:spcPct val="0"/>
                        </a:spcBef>
                        <a:spcAft>
                          <a:spcPct val="0"/>
                        </a:spcAft>
                        <a:buClrTx/>
                        <a:buSzTx/>
                        <a:buFontTx/>
                        <a:buNone/>
                        <a:tabLst>
                          <a:tab pos="914400" algn="l"/>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M/s</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r h="55086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0.10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r h="55086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2.0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0.40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r h="55086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3</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4.0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4.0</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14400" algn="l"/>
                        </a:tabLst>
                      </a:pPr>
                      <a:r>
                        <a:rPr kumimoji="0" lang="en-US" sz="3600" b="0" i="0" u="none" strike="noStrike" cap="none" normalizeH="0" baseline="0" smtClean="0">
                          <a:ln>
                            <a:noFill/>
                          </a:ln>
                          <a:solidFill>
                            <a:schemeClr val="tx1"/>
                          </a:solidFill>
                          <a:effectLst/>
                          <a:latin typeface="Arial" charset="0"/>
                          <a:ea typeface="ヒラギノ角ゴ ProN W3" charset="0"/>
                          <a:cs typeface="ヒラギノ角ゴ ProN W3" charset="0"/>
                          <a:sym typeface="Arial" charset="0"/>
                        </a:rPr>
                        <a:t>1.6</a:t>
                      </a:r>
                    </a:p>
                  </a:txBody>
                  <a:tcPr marL="0" marR="0" marT="0" marB="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grpSp>
        <p:nvGrpSpPr>
          <p:cNvPr id="28732" name="Group 60"/>
          <p:cNvGrpSpPr>
            <a:grpSpLocks/>
          </p:cNvGrpSpPr>
          <p:nvPr/>
        </p:nvGrpSpPr>
        <p:grpSpPr bwMode="auto">
          <a:xfrm>
            <a:off x="6194425" y="8077200"/>
            <a:ext cx="5762625" cy="1282700"/>
            <a:chOff x="0" y="0"/>
            <a:chExt cx="3630" cy="808"/>
          </a:xfrm>
        </p:grpSpPr>
        <p:sp>
          <p:nvSpPr>
            <p:cNvPr id="28733" name="Rectangle 61"/>
            <p:cNvSpPr>
              <a:spLocks/>
            </p:cNvSpPr>
            <p:nvPr/>
          </p:nvSpPr>
          <p:spPr bwMode="auto">
            <a:xfrm>
              <a:off x="46" y="0"/>
              <a:ext cx="3456" cy="440"/>
            </a:xfrm>
            <a:prstGeom prst="rect">
              <a:avLst/>
            </a:prstGeom>
            <a:noFill/>
            <a:ln w="12700" cap="flat">
              <a:noFill/>
              <a:miter lim="800000"/>
              <a:headEnd type="none" w="med" len="med"/>
              <a:tailEnd type="none" w="med" len="med"/>
            </a:ln>
          </p:spPr>
          <p:txBody>
            <a:bodyPr wrap="none" lIns="0" tIns="0" rIns="0" bIns="0" anchor="ctr">
              <a:spAutoFit/>
            </a:bodyPr>
            <a:lstStyle/>
            <a:p>
              <a:r>
                <a:rPr lang="en-US">
                  <a:solidFill>
                    <a:srgbClr val="DD2067"/>
                  </a:solidFill>
                  <a:cs typeface="Arial" charset="0"/>
                </a:rPr>
                <a:t>exp 3: 			1.6 = k[4]</a:t>
              </a:r>
              <a:r>
                <a:rPr lang="en-US" baseline="32000">
                  <a:solidFill>
                    <a:srgbClr val="DD2067"/>
                  </a:solidFill>
                  <a:cs typeface="Arial" charset="0"/>
                </a:rPr>
                <a:t>x</a:t>
              </a:r>
              <a:r>
                <a:rPr lang="en-US">
                  <a:solidFill>
                    <a:srgbClr val="DD2067"/>
                  </a:solidFill>
                  <a:cs typeface="Arial" charset="0"/>
                </a:rPr>
                <a:t>[4]</a:t>
              </a:r>
              <a:r>
                <a:rPr lang="en-US" baseline="32000">
                  <a:solidFill>
                    <a:srgbClr val="DD2067"/>
                  </a:solidFill>
                  <a:cs typeface="Arial" charset="0"/>
                </a:rPr>
                <a:t>2</a:t>
              </a:r>
              <a:r>
                <a:rPr lang="en-US">
                  <a:solidFill>
                    <a:srgbClr val="DD2067"/>
                  </a:solidFill>
                  <a:cs typeface="Arial" charset="0"/>
                </a:rPr>
                <a:t> </a:t>
              </a:r>
            </a:p>
          </p:txBody>
        </p:sp>
        <p:sp>
          <p:nvSpPr>
            <p:cNvPr id="28734" name="Rectangle 62"/>
            <p:cNvSpPr>
              <a:spLocks/>
            </p:cNvSpPr>
            <p:nvPr/>
          </p:nvSpPr>
          <p:spPr bwMode="auto">
            <a:xfrm>
              <a:off x="0" y="368"/>
              <a:ext cx="3549" cy="440"/>
            </a:xfrm>
            <a:prstGeom prst="rect">
              <a:avLst/>
            </a:prstGeom>
            <a:noFill/>
            <a:ln w="12700" cap="flat">
              <a:noFill/>
              <a:miter lim="800000"/>
              <a:headEnd type="none" w="med" len="med"/>
              <a:tailEnd type="none" w="med" len="med"/>
            </a:ln>
          </p:spPr>
          <p:txBody>
            <a:bodyPr wrap="none" lIns="0" tIns="0" rIns="0" bIns="0" anchor="ctr">
              <a:spAutoFit/>
            </a:bodyPr>
            <a:lstStyle/>
            <a:p>
              <a:r>
                <a:rPr lang="en-US">
                  <a:solidFill>
                    <a:srgbClr val="DD2067"/>
                  </a:solidFill>
                  <a:cs typeface="Arial" charset="0"/>
                </a:rPr>
                <a:t>exp 2:			0.40 = k[2]</a:t>
              </a:r>
              <a:r>
                <a:rPr lang="en-US" baseline="32000">
                  <a:solidFill>
                    <a:srgbClr val="DD2067"/>
                  </a:solidFill>
                  <a:cs typeface="Arial" charset="0"/>
                </a:rPr>
                <a:t>x</a:t>
              </a:r>
              <a:r>
                <a:rPr lang="en-US">
                  <a:solidFill>
                    <a:srgbClr val="DD2067"/>
                  </a:solidFill>
                  <a:cs typeface="Arial" charset="0"/>
                </a:rPr>
                <a:t>[2]</a:t>
              </a:r>
              <a:r>
                <a:rPr lang="en-US" baseline="32000">
                  <a:solidFill>
                    <a:srgbClr val="DD2067"/>
                  </a:solidFill>
                  <a:cs typeface="Arial" charset="0"/>
                </a:rPr>
                <a:t>2</a:t>
              </a:r>
              <a:r>
                <a:rPr lang="en-US">
                  <a:solidFill>
                    <a:srgbClr val="DD2067"/>
                  </a:solidFill>
                  <a:cs typeface="Arial" charset="0"/>
                </a:rPr>
                <a:t> </a:t>
              </a:r>
            </a:p>
          </p:txBody>
        </p:sp>
        <p:sp>
          <p:nvSpPr>
            <p:cNvPr id="28735" name="Line 63"/>
            <p:cNvSpPr>
              <a:spLocks noChangeShapeType="1"/>
            </p:cNvSpPr>
            <p:nvPr/>
          </p:nvSpPr>
          <p:spPr bwMode="auto">
            <a:xfrm rot="10800000" flipH="1">
              <a:off x="73" y="431"/>
              <a:ext cx="3557" cy="1"/>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9B078CFB-8859-4512-AB92-43D88516CD04}" type="slidenum">
              <a:rPr lang="en-US"/>
              <a:pPr/>
              <a:t>2</a:t>
            </a:fld>
            <a:endParaRPr lang="en-US"/>
          </a:p>
        </p:txBody>
      </p:sp>
      <p:sp>
        <p:nvSpPr>
          <p:cNvPr id="11265" name="Rectangle 1"/>
          <p:cNvSpPr>
            <a:spLocks noChangeArrowheads="1"/>
          </p:cNvSpPr>
          <p:nvPr>
            <p:ph type="title"/>
          </p:nvPr>
        </p:nvSpPr>
        <p:spPr>
          <a:xfrm>
            <a:off x="203200" y="0"/>
            <a:ext cx="12674600" cy="2425700"/>
          </a:xfrm>
          <a:ln/>
        </p:spPr>
        <p:txBody>
          <a:bodyPr/>
          <a:lstStyle/>
          <a:p>
            <a:r>
              <a:rPr lang="en-US"/>
              <a:t>Using generic letters (A, B, C), write a balanced equation for the reaction represented by the kinetics graph below.</a:t>
            </a:r>
          </a:p>
        </p:txBody>
      </p:sp>
      <p:pic>
        <p:nvPicPr>
          <p:cNvPr id="11266" name="Picture 2"/>
          <p:cNvPicPr>
            <a:picLocks noChangeAspect="1" noChangeArrowheads="1"/>
          </p:cNvPicPr>
          <p:nvPr/>
        </p:nvPicPr>
        <p:blipFill>
          <a:blip r:embed="rId2" cstate="print"/>
          <a:srcRect/>
          <a:stretch>
            <a:fillRect/>
          </a:stretch>
        </p:blipFill>
        <p:spPr bwMode="auto">
          <a:xfrm>
            <a:off x="46038" y="1841500"/>
            <a:ext cx="11590337" cy="7924800"/>
          </a:xfrm>
          <a:prstGeom prst="rect">
            <a:avLst/>
          </a:prstGeom>
          <a:noFill/>
          <a:ln w="12700" cap="flat">
            <a:noFill/>
            <a:miter lim="800000"/>
            <a:headEnd/>
            <a:tailEnd/>
          </a:ln>
        </p:spPr>
      </p:pic>
      <p:sp>
        <p:nvSpPr>
          <p:cNvPr id="11267" name="Rectangle 3"/>
          <p:cNvSpPr>
            <a:spLocks/>
          </p:cNvSpPr>
          <p:nvPr/>
        </p:nvSpPr>
        <p:spPr bwMode="auto">
          <a:xfrm>
            <a:off x="4152900" y="3365500"/>
            <a:ext cx="3378200" cy="762000"/>
          </a:xfrm>
          <a:prstGeom prst="rect">
            <a:avLst/>
          </a:prstGeom>
          <a:solidFill>
            <a:schemeClr val="accent1"/>
          </a:solidFill>
          <a:ln w="25400" cap="flat">
            <a:solidFill>
              <a:schemeClr val="tx1"/>
            </a:solidFill>
            <a:prstDash val="solid"/>
            <a:miter lim="800000"/>
            <a:headEnd type="none" w="med" len="med"/>
            <a:tailEnd type="none" w="med" len="med"/>
          </a:ln>
        </p:spPr>
        <p:txBody>
          <a:bodyPr lIns="0" tIns="0" rIns="0" bIns="0"/>
          <a:lstStyle/>
          <a:p>
            <a:endParaRPr 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A28EF79D-5BBC-4FC5-B026-5CD9ABD633C6}" type="slidenum">
              <a:rPr lang="en-US"/>
              <a:pPr/>
              <a:t>20</a:t>
            </a:fld>
            <a:endParaRPr lang="en-US"/>
          </a:p>
        </p:txBody>
      </p:sp>
      <p:sp>
        <p:nvSpPr>
          <p:cNvPr id="29697" name="Rectangle 1"/>
          <p:cNvSpPr>
            <a:spLocks noChangeArrowheads="1"/>
          </p:cNvSpPr>
          <p:nvPr>
            <p:ph type="title"/>
          </p:nvPr>
        </p:nvSpPr>
        <p:spPr>
          <a:xfrm>
            <a:off x="215900" y="50800"/>
            <a:ext cx="12674600" cy="4648200"/>
          </a:xfrm>
          <a:ln/>
        </p:spPr>
        <p:txBody>
          <a:bodyPr/>
          <a:lstStyle/>
          <a:p>
            <a:pPr marL="457200">
              <a:tabLst>
                <a:tab pos="228600" algn="l"/>
                <a:tab pos="457200" algn="l"/>
                <a:tab pos="6235700" algn="l"/>
              </a:tabLst>
            </a:pPr>
            <a:r>
              <a:rPr lang="en-US" sz="4100"/>
              <a:t>The acid catalyzed decomposition of hydrogen peroxide is a first order reaction with the rate constant given below.  For an experiment in which the starting concentration of hydrogen peroxide is 0.110 M, what is the concentration of H</a:t>
            </a:r>
            <a:r>
              <a:rPr lang="en-US" sz="4100" baseline="-6000"/>
              <a:t>2</a:t>
            </a:r>
            <a:r>
              <a:rPr lang="en-US" sz="4100"/>
              <a:t>O</a:t>
            </a:r>
            <a:r>
              <a:rPr lang="en-US" sz="4100" baseline="-6000"/>
              <a:t>2</a:t>
            </a:r>
            <a:r>
              <a:rPr lang="en-US" sz="4100"/>
              <a:t> 450 minutes after the reaction begins?</a:t>
            </a:r>
            <a:br>
              <a:rPr lang="en-US" sz="4100"/>
            </a:br>
            <a:r>
              <a:rPr lang="en-US" sz="4100"/>
              <a:t>2 H</a:t>
            </a:r>
            <a:r>
              <a:rPr lang="en-US" sz="4100" baseline="-6000"/>
              <a:t>2</a:t>
            </a:r>
            <a:r>
              <a:rPr lang="en-US" sz="4100"/>
              <a:t>O</a:t>
            </a:r>
            <a:r>
              <a:rPr lang="en-US" sz="4100" baseline="-6000"/>
              <a:t>2</a:t>
            </a:r>
            <a:r>
              <a:rPr lang="en-US" sz="4100"/>
              <a:t> → 2H</a:t>
            </a:r>
            <a:r>
              <a:rPr lang="en-US" sz="4100" baseline="-6000"/>
              <a:t>2</a:t>
            </a:r>
            <a:r>
              <a:rPr lang="en-US" sz="4100"/>
              <a:t>O + O</a:t>
            </a:r>
            <a:r>
              <a:rPr lang="en-US" sz="4100" baseline="-6000"/>
              <a:t>2</a:t>
            </a:r>
            <a:r>
              <a:rPr lang="en-US" sz="4100"/>
              <a:t>   	k = 1.33 x 10</a:t>
            </a:r>
            <a:r>
              <a:rPr lang="en-US" sz="4100" baseline="32000"/>
              <a:t>-4</a:t>
            </a:r>
            <a:r>
              <a:rPr lang="en-US" sz="4100"/>
              <a:t> min</a:t>
            </a:r>
            <a:r>
              <a:rPr lang="en-US" sz="4100" baseline="32000"/>
              <a:t>-1</a:t>
            </a:r>
          </a:p>
        </p:txBody>
      </p:sp>
      <p:sp>
        <p:nvSpPr>
          <p:cNvPr id="29698" name="Rectangle 2"/>
          <p:cNvSpPr>
            <a:spLocks noChangeArrowheads="1"/>
          </p:cNvSpPr>
          <p:nvPr>
            <p:ph type="body" idx="1"/>
          </p:nvPr>
        </p:nvSpPr>
        <p:spPr>
          <a:xfrm>
            <a:off x="190500" y="4699000"/>
            <a:ext cx="12712700" cy="4965700"/>
          </a:xfrm>
          <a:ln/>
        </p:spPr>
        <p:txBody>
          <a:bodyPr/>
          <a:lstStyle/>
          <a:p>
            <a:pPr marL="1143000" indent="-1143000"/>
            <a:r>
              <a:rPr lang="en-US" sz="5100"/>
              <a:t>0.0961 M</a:t>
            </a:r>
          </a:p>
          <a:p>
            <a:pPr marL="1143000" indent="-1143000"/>
            <a:r>
              <a:rPr lang="en-US" sz="5100"/>
              <a:t>0.00658 M</a:t>
            </a:r>
          </a:p>
          <a:p>
            <a:pPr marL="1143000" indent="-1143000"/>
            <a:r>
              <a:rPr lang="en-US" sz="5100"/>
              <a:t>0.104 M</a:t>
            </a:r>
          </a:p>
          <a:p>
            <a:pPr marL="1143000" indent="-1143000"/>
            <a:r>
              <a:rPr lang="en-US" sz="5100"/>
              <a:t>0.0156 M</a:t>
            </a:r>
          </a:p>
          <a:p>
            <a:pPr marL="1143000" indent="-1143000"/>
            <a:r>
              <a:rPr lang="en-US" sz="5100"/>
              <a:t>0.117 M</a:t>
            </a:r>
          </a:p>
        </p:txBody>
      </p:sp>
      <p:sp>
        <p:nvSpPr>
          <p:cNvPr id="29699" name="Rectangle 3"/>
          <p:cNvSpPr>
            <a:spLocks/>
          </p:cNvSpPr>
          <p:nvPr/>
        </p:nvSpPr>
        <p:spPr bwMode="auto">
          <a:xfrm>
            <a:off x="6500813" y="4400550"/>
            <a:ext cx="4386262" cy="939800"/>
          </a:xfrm>
          <a:prstGeom prst="rect">
            <a:avLst/>
          </a:prstGeom>
          <a:noFill/>
          <a:ln w="12700" cap="flat">
            <a:noFill/>
            <a:miter lim="800000"/>
            <a:headEnd type="none" w="med" len="med"/>
            <a:tailEnd type="none" w="med" len="med"/>
          </a:ln>
        </p:spPr>
        <p:txBody>
          <a:bodyPr wrap="none" lIns="0" tIns="0" rIns="0" bIns="0" anchor="ctr">
            <a:spAutoFit/>
          </a:bodyPr>
          <a:lstStyle/>
          <a:p>
            <a:r>
              <a:rPr lang="en-US" sz="5300">
                <a:solidFill>
                  <a:srgbClr val="DD2067"/>
                </a:solidFill>
                <a:latin typeface="Bradley Hand ITC TT-Bold" charset="0"/>
                <a:ea typeface="Bradley Hand ITC TT-Bold" charset="0"/>
                <a:cs typeface="Bradley Hand ITC TT-Bold" charset="0"/>
                <a:sym typeface="Bradley Hand ITC TT-Bold" charset="0"/>
              </a:rPr>
              <a:t>yes, calculator</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0AD847F-041C-4B6A-9782-F9439463FFC8}" type="slidenum">
              <a:rPr lang="en-US"/>
              <a:pPr/>
              <a:t>21</a:t>
            </a:fld>
            <a:endParaRPr lang="en-US"/>
          </a:p>
        </p:txBody>
      </p:sp>
      <p:sp>
        <p:nvSpPr>
          <p:cNvPr id="30721" name="Rectangle 1"/>
          <p:cNvSpPr>
            <a:spLocks noChangeArrowheads="1"/>
          </p:cNvSpPr>
          <p:nvPr>
            <p:ph type="title"/>
          </p:nvPr>
        </p:nvSpPr>
        <p:spPr>
          <a:xfrm>
            <a:off x="215900" y="50800"/>
            <a:ext cx="12674600" cy="3606800"/>
          </a:xfrm>
          <a:ln/>
        </p:spPr>
        <p:txBody>
          <a:bodyPr/>
          <a:lstStyle/>
          <a:p>
            <a:pPr marL="457200">
              <a:tabLst>
                <a:tab pos="228600" algn="l"/>
                <a:tab pos="457200" algn="l"/>
                <a:tab pos="6235700" algn="l"/>
              </a:tabLst>
            </a:pPr>
            <a:r>
              <a:rPr lang="en-US" sz="3800"/>
              <a:t>The acid catalyzed decomposition of hydrogen peroxide is a first order reaction with the rate constant given below.  For an experiment in which the starting concentration of hydrogen peroxide is 0.110 M, what is the concentration of H</a:t>
            </a:r>
            <a:r>
              <a:rPr lang="en-US" sz="3800" baseline="-6000"/>
              <a:t>2</a:t>
            </a:r>
            <a:r>
              <a:rPr lang="en-US" sz="3800"/>
              <a:t>O</a:t>
            </a:r>
            <a:r>
              <a:rPr lang="en-US" sz="3800" baseline="-6000"/>
              <a:t>2</a:t>
            </a:r>
            <a:r>
              <a:rPr lang="en-US" sz="3800"/>
              <a:t> 450 minutes after the reaction begins?</a:t>
            </a:r>
            <a:br>
              <a:rPr lang="en-US" sz="3800"/>
            </a:br>
            <a:r>
              <a:rPr lang="en-US" sz="3800"/>
              <a:t>2 H</a:t>
            </a:r>
            <a:r>
              <a:rPr lang="en-US" sz="3800" baseline="-6000"/>
              <a:t>2</a:t>
            </a:r>
            <a:r>
              <a:rPr lang="en-US" sz="3800"/>
              <a:t>O</a:t>
            </a:r>
            <a:r>
              <a:rPr lang="en-US" sz="3800" baseline="-6000"/>
              <a:t>2</a:t>
            </a:r>
            <a:r>
              <a:rPr lang="en-US" sz="3800"/>
              <a:t> → 2H</a:t>
            </a:r>
            <a:r>
              <a:rPr lang="en-US" sz="3800" baseline="-6000"/>
              <a:t>2</a:t>
            </a:r>
            <a:r>
              <a:rPr lang="en-US" sz="3800"/>
              <a:t>O + O</a:t>
            </a:r>
            <a:r>
              <a:rPr lang="en-US" sz="3800" baseline="-6000"/>
              <a:t>2</a:t>
            </a:r>
            <a:r>
              <a:rPr lang="en-US" sz="3800"/>
              <a:t>   	k = 1.33 x 10</a:t>
            </a:r>
            <a:r>
              <a:rPr lang="en-US" sz="3800" baseline="32000"/>
              <a:t>-4</a:t>
            </a:r>
            <a:r>
              <a:rPr lang="en-US" sz="3800"/>
              <a:t> min</a:t>
            </a:r>
            <a:r>
              <a:rPr lang="en-US" sz="3800" baseline="32000"/>
              <a:t>-1</a:t>
            </a:r>
          </a:p>
        </p:txBody>
      </p:sp>
      <p:sp>
        <p:nvSpPr>
          <p:cNvPr id="30722" name="Rectangle 2"/>
          <p:cNvSpPr>
            <a:spLocks noChangeArrowheads="1"/>
          </p:cNvSpPr>
          <p:nvPr>
            <p:ph type="body" idx="1"/>
          </p:nvPr>
        </p:nvSpPr>
        <p:spPr>
          <a:xfrm>
            <a:off x="190500" y="3594100"/>
            <a:ext cx="12712700" cy="6070600"/>
          </a:xfrm>
          <a:ln/>
        </p:spPr>
        <p:txBody>
          <a:bodyPr/>
          <a:lstStyle/>
          <a:p>
            <a:r>
              <a:rPr lang="en-US" sz="3300" i="1"/>
              <a:t>You may use a calculator for this problem.</a:t>
            </a:r>
            <a:endParaRPr lang="en-US" sz="3700"/>
          </a:p>
          <a:p>
            <a:r>
              <a:rPr lang="en-US" sz="3700"/>
              <a:t>0.0961 M</a:t>
            </a:r>
          </a:p>
          <a:p>
            <a:r>
              <a:rPr lang="en-US" sz="3700"/>
              <a:t>0.00658 M</a:t>
            </a:r>
          </a:p>
          <a:p>
            <a:r>
              <a:rPr lang="en-US" sz="3700">
                <a:solidFill>
                  <a:srgbClr val="DD2067"/>
                </a:solidFill>
              </a:rPr>
              <a:t>0.104 M</a:t>
            </a:r>
          </a:p>
          <a:p>
            <a:r>
              <a:rPr lang="en-US" sz="3700"/>
              <a:t>0.0156 M</a:t>
            </a:r>
          </a:p>
          <a:p>
            <a:r>
              <a:rPr lang="en-US" sz="3700"/>
              <a:t>0.117 M</a:t>
            </a:r>
          </a:p>
          <a:p>
            <a:pPr>
              <a:buClr>
                <a:srgbClr val="DD2067"/>
              </a:buClr>
            </a:pPr>
            <a:r>
              <a:rPr lang="en-US" sz="3700">
                <a:solidFill>
                  <a:srgbClr val="DD2067"/>
                </a:solidFill>
              </a:rPr>
              <a:t>Use the integrated rate law and solve for [H</a:t>
            </a:r>
            <a:r>
              <a:rPr lang="en-US" sz="3700" baseline="-6000">
                <a:solidFill>
                  <a:srgbClr val="DD2067"/>
                </a:solidFill>
              </a:rPr>
              <a:t>2</a:t>
            </a:r>
            <a:r>
              <a:rPr lang="en-US" sz="3700">
                <a:solidFill>
                  <a:srgbClr val="DD2067"/>
                </a:solidFill>
              </a:rPr>
              <a:t>O</a:t>
            </a:r>
            <a:r>
              <a:rPr lang="en-US" sz="3700" baseline="-6000">
                <a:solidFill>
                  <a:srgbClr val="DD2067"/>
                </a:solidFill>
              </a:rPr>
              <a:t>2</a:t>
            </a:r>
            <a:r>
              <a:rPr lang="en-US" sz="3700">
                <a:solidFill>
                  <a:srgbClr val="DD2067"/>
                </a:solidFill>
              </a:rPr>
              <a:t>]</a:t>
            </a:r>
            <a:r>
              <a:rPr lang="en-US" sz="3700" baseline="-6000">
                <a:solidFill>
                  <a:srgbClr val="DD2067"/>
                </a:solidFill>
              </a:rPr>
              <a:t>t</a:t>
            </a:r>
            <a:endParaRPr lang="en-US" sz="3700">
              <a:solidFill>
                <a:srgbClr val="DD2067"/>
              </a:solidFill>
            </a:endParaRPr>
          </a:p>
          <a:p>
            <a:pPr marL="1371600" lvl="1">
              <a:buSzPct val="80000"/>
              <a:buFont typeface="Lucida Grande" charset="0"/>
              <a:buChar char="✓"/>
            </a:pPr>
            <a:r>
              <a:rPr lang="en-US" sz="3700">
                <a:solidFill>
                  <a:srgbClr val="DD2067"/>
                </a:solidFill>
              </a:rPr>
              <a:t>ln[H</a:t>
            </a:r>
            <a:r>
              <a:rPr lang="en-US" sz="3700" baseline="-6000">
                <a:solidFill>
                  <a:srgbClr val="DD2067"/>
                </a:solidFill>
              </a:rPr>
              <a:t>2</a:t>
            </a:r>
            <a:r>
              <a:rPr lang="en-US" sz="3700">
                <a:solidFill>
                  <a:srgbClr val="DD2067"/>
                </a:solidFill>
              </a:rPr>
              <a:t>O</a:t>
            </a:r>
            <a:r>
              <a:rPr lang="en-US" sz="3700" baseline="-6000">
                <a:solidFill>
                  <a:srgbClr val="DD2067"/>
                </a:solidFill>
              </a:rPr>
              <a:t>2</a:t>
            </a:r>
            <a:r>
              <a:rPr lang="en-US" sz="3700">
                <a:solidFill>
                  <a:srgbClr val="DD2067"/>
                </a:solidFill>
              </a:rPr>
              <a:t>]</a:t>
            </a:r>
            <a:r>
              <a:rPr lang="en-US" sz="3700" baseline="-6000">
                <a:solidFill>
                  <a:srgbClr val="DD2067"/>
                </a:solidFill>
              </a:rPr>
              <a:t>t</a:t>
            </a:r>
            <a:r>
              <a:rPr lang="en-US" sz="3700">
                <a:solidFill>
                  <a:srgbClr val="DD2067"/>
                </a:solidFill>
              </a:rPr>
              <a:t> = -kt + ln[H</a:t>
            </a:r>
            <a:r>
              <a:rPr lang="en-US" sz="3700" baseline="-6000">
                <a:solidFill>
                  <a:srgbClr val="DD2067"/>
                </a:solidFill>
              </a:rPr>
              <a:t>2</a:t>
            </a:r>
            <a:r>
              <a:rPr lang="en-US" sz="3700">
                <a:solidFill>
                  <a:srgbClr val="DD2067"/>
                </a:solidFill>
              </a:rPr>
              <a:t>O</a:t>
            </a:r>
            <a:r>
              <a:rPr lang="en-US" sz="3700" baseline="-6000">
                <a:solidFill>
                  <a:srgbClr val="DD2067"/>
                </a:solidFill>
              </a:rPr>
              <a:t>2</a:t>
            </a:r>
            <a:r>
              <a:rPr lang="en-US" sz="3700">
                <a:solidFill>
                  <a:srgbClr val="DD2067"/>
                </a:solidFill>
              </a:rPr>
              <a:t>]</a:t>
            </a:r>
            <a:r>
              <a:rPr lang="en-US" sz="3700" baseline="-6000">
                <a:solidFill>
                  <a:srgbClr val="DD2067"/>
                </a:solidFill>
              </a:rPr>
              <a:t>0</a:t>
            </a:r>
            <a:endParaRPr lang="en-US" sz="3700">
              <a:solidFill>
                <a:srgbClr val="DD2067"/>
              </a:solidFill>
            </a:endParaRPr>
          </a:p>
          <a:p>
            <a:pPr marL="1371600" lvl="1">
              <a:spcBef>
                <a:spcPts val="600"/>
              </a:spcBef>
              <a:buSzPct val="80000"/>
              <a:buFont typeface="Lucida Grande" charset="0"/>
              <a:buChar char="✓"/>
            </a:pPr>
            <a:r>
              <a:rPr lang="en-US" sz="3700">
                <a:solidFill>
                  <a:srgbClr val="DD2067"/>
                </a:solidFill>
              </a:rPr>
              <a:t>ln[H</a:t>
            </a:r>
            <a:r>
              <a:rPr lang="en-US" sz="3700" baseline="-6000">
                <a:solidFill>
                  <a:srgbClr val="DD2067"/>
                </a:solidFill>
              </a:rPr>
              <a:t>2</a:t>
            </a:r>
            <a:r>
              <a:rPr lang="en-US" sz="3700">
                <a:solidFill>
                  <a:srgbClr val="DD2067"/>
                </a:solidFill>
              </a:rPr>
              <a:t>O</a:t>
            </a:r>
            <a:r>
              <a:rPr lang="en-US" sz="3700" baseline="-6000">
                <a:solidFill>
                  <a:srgbClr val="DD2067"/>
                </a:solidFill>
              </a:rPr>
              <a:t>2</a:t>
            </a:r>
            <a:r>
              <a:rPr lang="en-US" sz="3700">
                <a:solidFill>
                  <a:srgbClr val="DD2067"/>
                </a:solidFill>
              </a:rPr>
              <a:t>]</a:t>
            </a:r>
            <a:r>
              <a:rPr lang="en-US" sz="3700" baseline="-6000">
                <a:solidFill>
                  <a:srgbClr val="DD2067"/>
                </a:solidFill>
              </a:rPr>
              <a:t>t</a:t>
            </a:r>
            <a:r>
              <a:rPr lang="en-US" sz="3700">
                <a:solidFill>
                  <a:srgbClr val="DD2067"/>
                </a:solidFill>
              </a:rPr>
              <a:t> = -1.33x10</a:t>
            </a:r>
            <a:r>
              <a:rPr lang="en-US" sz="3700" baseline="32000">
                <a:solidFill>
                  <a:srgbClr val="DD2067"/>
                </a:solidFill>
              </a:rPr>
              <a:t>-4</a:t>
            </a:r>
            <a:r>
              <a:rPr lang="en-US" sz="3700">
                <a:solidFill>
                  <a:srgbClr val="DD2067"/>
                </a:solidFill>
              </a:rPr>
              <a:t>min</a:t>
            </a:r>
            <a:r>
              <a:rPr lang="en-US" sz="3700" baseline="32000">
                <a:solidFill>
                  <a:srgbClr val="DD2067"/>
                </a:solidFill>
              </a:rPr>
              <a:t>-1</a:t>
            </a:r>
            <a:r>
              <a:rPr lang="en-US" sz="3700">
                <a:solidFill>
                  <a:srgbClr val="DD2067"/>
                </a:solidFill>
              </a:rPr>
              <a:t>(450 min) + ln[0.110M]</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B68D5F86-997C-4282-B89C-136A0DF3ED17}" type="slidenum">
              <a:rPr lang="en-US"/>
              <a:pPr/>
              <a:t>22</a:t>
            </a:fld>
            <a:endParaRPr lang="en-US"/>
          </a:p>
        </p:txBody>
      </p:sp>
      <p:sp>
        <p:nvSpPr>
          <p:cNvPr id="31745" name="Rectangle 1"/>
          <p:cNvSpPr>
            <a:spLocks noChangeArrowheads="1"/>
          </p:cNvSpPr>
          <p:nvPr>
            <p:ph type="title"/>
          </p:nvPr>
        </p:nvSpPr>
        <p:spPr>
          <a:xfrm>
            <a:off x="203200" y="101600"/>
            <a:ext cx="12674600" cy="1689100"/>
          </a:xfrm>
          <a:ln/>
        </p:spPr>
        <p:txBody>
          <a:bodyPr/>
          <a:lstStyle/>
          <a:p>
            <a:r>
              <a:rPr lang="en-US" sz="5200"/>
              <a:t>What is the rate constant for a first-order reaction in which the half life is 85.0 sec?</a:t>
            </a:r>
          </a:p>
        </p:txBody>
      </p:sp>
      <p:sp>
        <p:nvSpPr>
          <p:cNvPr id="31746" name="Rectangle 2"/>
          <p:cNvSpPr>
            <a:spLocks noChangeArrowheads="1"/>
          </p:cNvSpPr>
          <p:nvPr>
            <p:ph type="body" idx="1"/>
          </p:nvPr>
        </p:nvSpPr>
        <p:spPr>
          <a:xfrm>
            <a:off x="139700" y="2044700"/>
            <a:ext cx="12712700" cy="7620000"/>
          </a:xfrm>
          <a:ln/>
        </p:spPr>
        <p:txBody>
          <a:bodyPr/>
          <a:lstStyle/>
          <a:p>
            <a:pPr marL="1143000" indent="-1143000"/>
            <a:r>
              <a:rPr lang="en-US" sz="5300"/>
              <a:t>0.00814 s</a:t>
            </a:r>
            <a:r>
              <a:rPr lang="en-US" sz="5300" baseline="32000"/>
              <a:t>-1</a:t>
            </a:r>
            <a:r>
              <a:rPr lang="en-US" sz="5300"/>
              <a:t> </a:t>
            </a:r>
          </a:p>
          <a:p>
            <a:pPr marL="1143000" indent="-1143000"/>
            <a:r>
              <a:rPr lang="en-US" sz="5300"/>
              <a:t>0.0118 s</a:t>
            </a:r>
            <a:r>
              <a:rPr lang="en-US" sz="5300" baseline="32000"/>
              <a:t>-1</a:t>
            </a:r>
            <a:r>
              <a:rPr lang="en-US" sz="5300"/>
              <a:t> </a:t>
            </a:r>
          </a:p>
          <a:p>
            <a:pPr marL="1143000" indent="-1143000"/>
            <a:r>
              <a:rPr lang="en-US" sz="5300"/>
              <a:t>4.44 s</a:t>
            </a:r>
            <a:r>
              <a:rPr lang="en-US" sz="5300" baseline="32000"/>
              <a:t>-1</a:t>
            </a:r>
            <a:r>
              <a:rPr lang="en-US" sz="5300"/>
              <a:t> </a:t>
            </a:r>
          </a:p>
          <a:p>
            <a:pPr marL="1143000" indent="-1143000"/>
            <a:r>
              <a:rPr lang="en-US" sz="5300"/>
              <a:t>58.9 s</a:t>
            </a:r>
            <a:r>
              <a:rPr lang="en-US" sz="5300" baseline="32000"/>
              <a:t>-1</a:t>
            </a:r>
            <a:r>
              <a:rPr lang="en-US" sz="5300"/>
              <a:t> </a:t>
            </a:r>
          </a:p>
          <a:p>
            <a:pPr marL="1143000" indent="-1143000"/>
            <a:r>
              <a:rPr lang="en-US" sz="5300"/>
              <a:t>0.170 s</a:t>
            </a:r>
            <a:r>
              <a:rPr lang="en-US" sz="5300" baseline="32000"/>
              <a:t>-1</a:t>
            </a:r>
            <a:r>
              <a:rPr lang="en-US" sz="5300"/>
              <a:t> </a:t>
            </a:r>
          </a:p>
        </p:txBody>
      </p:sp>
      <p:sp>
        <p:nvSpPr>
          <p:cNvPr id="31747" name="Rectangle 3"/>
          <p:cNvSpPr>
            <a:spLocks/>
          </p:cNvSpPr>
          <p:nvPr/>
        </p:nvSpPr>
        <p:spPr bwMode="auto">
          <a:xfrm>
            <a:off x="6742113" y="3765550"/>
            <a:ext cx="4386262" cy="939800"/>
          </a:xfrm>
          <a:prstGeom prst="rect">
            <a:avLst/>
          </a:prstGeom>
          <a:noFill/>
          <a:ln w="12700" cap="flat">
            <a:noFill/>
            <a:miter lim="800000"/>
            <a:headEnd type="none" w="med" len="med"/>
            <a:tailEnd type="none" w="med" len="med"/>
          </a:ln>
        </p:spPr>
        <p:txBody>
          <a:bodyPr wrap="none" lIns="0" tIns="0" rIns="0" bIns="0" anchor="ctr">
            <a:spAutoFit/>
          </a:bodyPr>
          <a:lstStyle/>
          <a:p>
            <a:r>
              <a:rPr lang="en-US" sz="5300">
                <a:solidFill>
                  <a:srgbClr val="DD2067"/>
                </a:solidFill>
                <a:latin typeface="Bradley Hand ITC TT-Bold" charset="0"/>
                <a:ea typeface="Bradley Hand ITC TT-Bold" charset="0"/>
                <a:cs typeface="Bradley Hand ITC TT-Bold" charset="0"/>
                <a:sym typeface="Bradley Hand ITC TT-Bold" charset="0"/>
              </a:rPr>
              <a:t>yes, calculator</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54F90430-5305-4672-A396-282B07A383C0}" type="slidenum">
              <a:rPr lang="en-US"/>
              <a:pPr/>
              <a:t>23</a:t>
            </a:fld>
            <a:endParaRPr lang="en-US"/>
          </a:p>
        </p:txBody>
      </p:sp>
      <p:sp>
        <p:nvSpPr>
          <p:cNvPr id="32769" name="Rectangle 1"/>
          <p:cNvSpPr>
            <a:spLocks noChangeArrowheads="1"/>
          </p:cNvSpPr>
          <p:nvPr>
            <p:ph type="title"/>
          </p:nvPr>
        </p:nvSpPr>
        <p:spPr>
          <a:xfrm>
            <a:off x="203200" y="101600"/>
            <a:ext cx="12674600" cy="1689100"/>
          </a:xfrm>
          <a:ln/>
        </p:spPr>
        <p:txBody>
          <a:bodyPr/>
          <a:lstStyle/>
          <a:p>
            <a:r>
              <a:rPr lang="en-US" sz="5200"/>
              <a:t>What is the rate constant for a first-order reaction in which the half life is 85.0 sec?</a:t>
            </a:r>
          </a:p>
        </p:txBody>
      </p:sp>
      <p:sp>
        <p:nvSpPr>
          <p:cNvPr id="32770" name="Rectangle 2"/>
          <p:cNvSpPr>
            <a:spLocks noChangeArrowheads="1"/>
          </p:cNvSpPr>
          <p:nvPr>
            <p:ph type="body" idx="1"/>
          </p:nvPr>
        </p:nvSpPr>
        <p:spPr>
          <a:xfrm>
            <a:off x="190500" y="1727200"/>
            <a:ext cx="12712700" cy="7937500"/>
          </a:xfrm>
          <a:ln/>
        </p:spPr>
        <p:txBody>
          <a:bodyPr/>
          <a:lstStyle/>
          <a:p>
            <a:r>
              <a:rPr lang="en-US" sz="4100" i="1"/>
              <a:t>You may use a calculator for this problem.</a:t>
            </a:r>
            <a:endParaRPr lang="en-US" sz="4500"/>
          </a:p>
          <a:p>
            <a:r>
              <a:rPr lang="en-US" sz="4500">
                <a:solidFill>
                  <a:srgbClr val="DD2067"/>
                </a:solidFill>
              </a:rPr>
              <a:t>0.00814 s</a:t>
            </a:r>
            <a:r>
              <a:rPr lang="en-US" sz="4500" baseline="32000">
                <a:solidFill>
                  <a:srgbClr val="DD2067"/>
                </a:solidFill>
              </a:rPr>
              <a:t>-1</a:t>
            </a:r>
            <a:r>
              <a:rPr lang="en-US" sz="4500">
                <a:solidFill>
                  <a:srgbClr val="DD2067"/>
                </a:solidFill>
              </a:rPr>
              <a:t> </a:t>
            </a:r>
          </a:p>
          <a:p>
            <a:pPr>
              <a:buClr>
                <a:srgbClr val="DD2067"/>
              </a:buClr>
              <a:buSzPct val="125000"/>
            </a:pPr>
            <a:r>
              <a:rPr lang="en-US" sz="4500">
                <a:solidFill>
                  <a:srgbClr val="DD2067"/>
                </a:solidFill>
              </a:rPr>
              <a:t>Use the first order half-life equation which is </a:t>
            </a:r>
            <a:r>
              <a:rPr lang="en-US" sz="4500" i="1">
                <a:solidFill>
                  <a:srgbClr val="DD2067"/>
                </a:solidFill>
              </a:rPr>
              <a:t>not</a:t>
            </a:r>
            <a:r>
              <a:rPr lang="en-US" sz="4500">
                <a:solidFill>
                  <a:srgbClr val="DD2067"/>
                </a:solidFill>
              </a:rPr>
              <a:t> concentration dependent and solve for k.</a:t>
            </a:r>
          </a:p>
          <a:p>
            <a:pPr>
              <a:buClr>
                <a:srgbClr val="DD2067"/>
              </a:buClr>
              <a:buSzPct val="125000"/>
            </a:pPr>
            <a:r>
              <a:rPr lang="en-US" sz="4500">
                <a:solidFill>
                  <a:srgbClr val="DD2067"/>
                </a:solidFill>
              </a:rPr>
              <a:t>t</a:t>
            </a:r>
            <a:r>
              <a:rPr lang="en-US" sz="4500" baseline="-6000">
                <a:solidFill>
                  <a:srgbClr val="DD2067"/>
                </a:solidFill>
              </a:rPr>
              <a:t>½</a:t>
            </a:r>
            <a:r>
              <a:rPr lang="en-US" sz="4500">
                <a:solidFill>
                  <a:srgbClr val="DD2067"/>
                </a:solidFill>
              </a:rPr>
              <a:t> = 0.693/k</a:t>
            </a:r>
          </a:p>
          <a:p>
            <a:pPr>
              <a:buFontTx/>
              <a:buAutoNum type="arabicPeriod" startAt="2"/>
            </a:pPr>
            <a:r>
              <a:rPr lang="en-US" sz="4500"/>
              <a:t>0.0118 s</a:t>
            </a:r>
            <a:r>
              <a:rPr lang="en-US" sz="4500" baseline="32000"/>
              <a:t>-1</a:t>
            </a:r>
            <a:r>
              <a:rPr lang="en-US" sz="4500"/>
              <a:t> </a:t>
            </a:r>
          </a:p>
          <a:p>
            <a:pPr>
              <a:buFontTx/>
              <a:buAutoNum type="arabicPeriod" startAt="2"/>
            </a:pPr>
            <a:r>
              <a:rPr lang="en-US" sz="4500"/>
              <a:t>4.44 s</a:t>
            </a:r>
            <a:r>
              <a:rPr lang="en-US" sz="4500" baseline="32000"/>
              <a:t>-1</a:t>
            </a:r>
            <a:r>
              <a:rPr lang="en-US" sz="4500"/>
              <a:t> </a:t>
            </a:r>
          </a:p>
          <a:p>
            <a:pPr>
              <a:buFontTx/>
              <a:buAutoNum type="arabicPeriod" startAt="2"/>
            </a:pPr>
            <a:r>
              <a:rPr lang="en-US" sz="4500"/>
              <a:t>58.9 s</a:t>
            </a:r>
            <a:r>
              <a:rPr lang="en-US" sz="4500" baseline="32000"/>
              <a:t>-1</a:t>
            </a:r>
            <a:r>
              <a:rPr lang="en-US" sz="4500"/>
              <a:t> </a:t>
            </a:r>
          </a:p>
          <a:p>
            <a:pPr>
              <a:buFontTx/>
              <a:buAutoNum type="arabicPeriod" startAt="2"/>
            </a:pPr>
            <a:r>
              <a:rPr lang="en-US" sz="4500"/>
              <a:t>0.170 s</a:t>
            </a:r>
            <a:r>
              <a:rPr lang="en-US" sz="4500" baseline="32000"/>
              <a:t>-1</a:t>
            </a:r>
            <a:r>
              <a:rPr lang="en-US" sz="4500"/>
              <a:t> </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9BD997B6-6795-4990-BCD9-D8354779A72A}" type="slidenum">
              <a:rPr lang="en-US"/>
              <a:pPr/>
              <a:t>24</a:t>
            </a:fld>
            <a:endParaRPr lang="en-US"/>
          </a:p>
        </p:txBody>
      </p:sp>
      <p:sp>
        <p:nvSpPr>
          <p:cNvPr id="33793" name="Rectangle 1"/>
          <p:cNvSpPr>
            <a:spLocks noChangeArrowheads="1"/>
          </p:cNvSpPr>
          <p:nvPr>
            <p:ph type="title"/>
          </p:nvPr>
        </p:nvSpPr>
        <p:spPr>
          <a:xfrm>
            <a:off x="203200" y="101600"/>
            <a:ext cx="12674600" cy="1816100"/>
          </a:xfrm>
          <a:ln/>
        </p:spPr>
        <p:txBody>
          <a:bodyPr/>
          <a:lstStyle/>
          <a:p>
            <a:r>
              <a:rPr lang="en-US" sz="5500"/>
              <a:t>What fraction of a reactant remains after 3 half-lives of a first order reaction?</a:t>
            </a:r>
          </a:p>
        </p:txBody>
      </p:sp>
      <p:sp>
        <p:nvSpPr>
          <p:cNvPr id="33794" name="Rectangle 2"/>
          <p:cNvSpPr>
            <a:spLocks noChangeArrowheads="1"/>
          </p:cNvSpPr>
          <p:nvPr>
            <p:ph type="body" idx="1"/>
          </p:nvPr>
        </p:nvSpPr>
        <p:spPr>
          <a:xfrm>
            <a:off x="190500" y="1892300"/>
            <a:ext cx="12712700" cy="7772400"/>
          </a:xfrm>
          <a:ln/>
        </p:spPr>
        <p:txBody>
          <a:bodyPr/>
          <a:lstStyle/>
          <a:p>
            <a:r>
              <a:rPr lang="en-US" sz="4900"/>
              <a:t>½</a:t>
            </a:r>
          </a:p>
          <a:p>
            <a:pPr>
              <a:spcBef>
                <a:spcPts val="800"/>
              </a:spcBef>
            </a:pPr>
            <a:r>
              <a:rPr lang="en-US" sz="4900"/>
              <a:t>⅛</a:t>
            </a:r>
          </a:p>
          <a:p>
            <a:pPr>
              <a:spcBef>
                <a:spcPts val="800"/>
              </a:spcBef>
            </a:pPr>
            <a:r>
              <a:rPr lang="en-US" sz="4900"/>
              <a:t>⅓</a:t>
            </a:r>
          </a:p>
          <a:p>
            <a:pPr>
              <a:spcBef>
                <a:spcPts val="800"/>
              </a:spcBef>
            </a:pPr>
            <a:r>
              <a:rPr lang="en-US" sz="4900">
                <a:ea typeface="Lucida Grande" charset="0"/>
                <a:cs typeface="Lucida Grande" charset="0"/>
              </a:rPr>
              <a:t>⅟₁₆</a:t>
            </a:r>
            <a:endParaRPr lang="en-US" sz="4900"/>
          </a:p>
          <a:p>
            <a:pPr>
              <a:spcBef>
                <a:spcPts val="800"/>
              </a:spcBef>
            </a:pPr>
            <a:r>
              <a:rPr lang="en-US" sz="4900">
                <a:ea typeface="Lucida Grande" charset="0"/>
                <a:cs typeface="Lucida Grande" charset="0"/>
              </a:rPr>
              <a:t>⅟₆</a:t>
            </a:r>
            <a:endParaRPr lang="en-US" sz="4900"/>
          </a:p>
        </p:txBody>
      </p:sp>
      <p:sp>
        <p:nvSpPr>
          <p:cNvPr id="33795" name="Rectangle 3"/>
          <p:cNvSpPr>
            <a:spLocks/>
          </p:cNvSpPr>
          <p:nvPr/>
        </p:nvSpPr>
        <p:spPr bwMode="auto">
          <a:xfrm>
            <a:off x="4271963" y="2393950"/>
            <a:ext cx="3941762" cy="939800"/>
          </a:xfrm>
          <a:prstGeom prst="rect">
            <a:avLst/>
          </a:prstGeom>
          <a:noFill/>
          <a:ln w="12700" cap="flat">
            <a:noFill/>
            <a:miter lim="800000"/>
            <a:headEnd type="none" w="med" len="med"/>
            <a:tailEnd type="none" w="med" len="med"/>
          </a:ln>
        </p:spPr>
        <p:txBody>
          <a:bodyPr wrap="none" lIns="0" tIns="0" rIns="0" bIns="0" anchor="ctr">
            <a:spAutoFit/>
          </a:bodyPr>
          <a:lstStyle/>
          <a:p>
            <a:r>
              <a:rPr lang="en-US" sz="5300">
                <a:solidFill>
                  <a:srgbClr val="DD2067"/>
                </a:solidFill>
                <a:latin typeface="Bradley Hand ITC TT-Bold" charset="0"/>
                <a:ea typeface="Bradley Hand ITC TT-Bold" charset="0"/>
                <a:cs typeface="Bradley Hand ITC TT-Bold" charset="0"/>
                <a:sym typeface="Bradley Hand ITC TT-Bold" charset="0"/>
              </a:rPr>
              <a:t>no calculator</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0504192-FA16-469E-B09B-F09960EE4F60}" type="slidenum">
              <a:rPr lang="en-US"/>
              <a:pPr/>
              <a:t>25</a:t>
            </a:fld>
            <a:endParaRPr lang="en-US"/>
          </a:p>
        </p:txBody>
      </p:sp>
      <p:sp>
        <p:nvSpPr>
          <p:cNvPr id="34817" name="Rectangle 1"/>
          <p:cNvSpPr>
            <a:spLocks noChangeArrowheads="1"/>
          </p:cNvSpPr>
          <p:nvPr>
            <p:ph type="title"/>
          </p:nvPr>
        </p:nvSpPr>
        <p:spPr>
          <a:xfrm>
            <a:off x="203200" y="101600"/>
            <a:ext cx="12674600" cy="1816100"/>
          </a:xfrm>
          <a:ln/>
        </p:spPr>
        <p:txBody>
          <a:bodyPr/>
          <a:lstStyle/>
          <a:p>
            <a:r>
              <a:rPr lang="en-US" sz="5500"/>
              <a:t>What fraction of a reactant remains after 3 half-lives of a first order reaction?</a:t>
            </a:r>
          </a:p>
        </p:txBody>
      </p:sp>
      <p:sp>
        <p:nvSpPr>
          <p:cNvPr id="34818" name="Rectangle 2"/>
          <p:cNvSpPr>
            <a:spLocks noChangeArrowheads="1"/>
          </p:cNvSpPr>
          <p:nvPr>
            <p:ph type="body" idx="1"/>
          </p:nvPr>
        </p:nvSpPr>
        <p:spPr>
          <a:xfrm>
            <a:off x="190500" y="1892300"/>
            <a:ext cx="12712700" cy="7772400"/>
          </a:xfrm>
          <a:ln/>
        </p:spPr>
        <p:txBody>
          <a:bodyPr/>
          <a:lstStyle/>
          <a:p>
            <a:r>
              <a:rPr lang="en-US" sz="4300"/>
              <a:t>½</a:t>
            </a:r>
          </a:p>
          <a:p>
            <a:pPr>
              <a:spcBef>
                <a:spcPts val="800"/>
              </a:spcBef>
            </a:pPr>
            <a:r>
              <a:rPr lang="en-US" sz="4900">
                <a:solidFill>
                  <a:srgbClr val="DD2067"/>
                </a:solidFill>
              </a:rPr>
              <a:t>⅛</a:t>
            </a:r>
          </a:p>
          <a:p>
            <a:pPr>
              <a:spcBef>
                <a:spcPts val="800"/>
              </a:spcBef>
              <a:buClr>
                <a:srgbClr val="DD2067"/>
              </a:buClr>
              <a:buSzPct val="125000"/>
            </a:pPr>
            <a:r>
              <a:rPr lang="en-US" sz="4900">
                <a:solidFill>
                  <a:srgbClr val="DD2067"/>
                </a:solidFill>
              </a:rPr>
              <a:t>Regardless of the amount present, for a first-order reaction, after one half-life, ½ remains, after a second half-life, ¼ remains, and after a third half-life, ⅛</a:t>
            </a:r>
            <a:r>
              <a:rPr lang="en-US" sz="4900" baseline="32000">
                <a:solidFill>
                  <a:srgbClr val="DD2067"/>
                </a:solidFill>
              </a:rPr>
              <a:t>th </a:t>
            </a:r>
            <a:r>
              <a:rPr lang="en-US" sz="4900">
                <a:solidFill>
                  <a:srgbClr val="DD2067"/>
                </a:solidFill>
              </a:rPr>
              <a:t>remains.</a:t>
            </a:r>
          </a:p>
          <a:p>
            <a:pPr>
              <a:spcBef>
                <a:spcPts val="800"/>
              </a:spcBef>
              <a:buFontTx/>
              <a:buAutoNum type="arabicPeriod" startAt="3"/>
            </a:pPr>
            <a:r>
              <a:rPr lang="en-US" sz="4100"/>
              <a:t>⅓</a:t>
            </a:r>
          </a:p>
          <a:p>
            <a:pPr>
              <a:spcBef>
                <a:spcPts val="800"/>
              </a:spcBef>
              <a:buFontTx/>
              <a:buAutoNum type="arabicPeriod" startAt="3"/>
            </a:pPr>
            <a:r>
              <a:rPr lang="en-US" sz="4100">
                <a:ea typeface="Lucida Grande" charset="0"/>
                <a:cs typeface="Lucida Grande" charset="0"/>
              </a:rPr>
              <a:t>⅟₁₆</a:t>
            </a:r>
            <a:endParaRPr lang="en-US" sz="4100"/>
          </a:p>
          <a:p>
            <a:pPr>
              <a:spcBef>
                <a:spcPts val="800"/>
              </a:spcBef>
              <a:buFontTx/>
              <a:buAutoNum type="arabicPeriod" startAt="3"/>
            </a:pPr>
            <a:r>
              <a:rPr lang="en-US" sz="4100">
                <a:ea typeface="Lucida Grande" charset="0"/>
                <a:cs typeface="Lucida Grande" charset="0"/>
              </a:rPr>
              <a:t>⅟₆</a:t>
            </a:r>
            <a:endParaRPr lang="en-US" sz="410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B485471-63F2-4573-8966-9945468663DB}" type="slidenum">
              <a:rPr lang="en-US"/>
              <a:pPr/>
              <a:t>26</a:t>
            </a:fld>
            <a:endParaRPr lang="en-US"/>
          </a:p>
        </p:txBody>
      </p:sp>
      <p:sp>
        <p:nvSpPr>
          <p:cNvPr id="35841" name="Rectangle 1"/>
          <p:cNvSpPr>
            <a:spLocks noChangeArrowheads="1"/>
          </p:cNvSpPr>
          <p:nvPr>
            <p:ph type="title"/>
          </p:nvPr>
        </p:nvSpPr>
        <p:spPr>
          <a:xfrm>
            <a:off x="203200" y="101600"/>
            <a:ext cx="12674600" cy="3721100"/>
          </a:xfrm>
          <a:ln/>
        </p:spPr>
        <p:txBody>
          <a:bodyPr/>
          <a:lstStyle/>
          <a:p>
            <a:pPr marL="1046163">
              <a:lnSpc>
                <a:spcPct val="70000"/>
              </a:lnSpc>
              <a:tabLst>
                <a:tab pos="5207000" algn="l"/>
                <a:tab pos="5207000" algn="l"/>
              </a:tabLst>
            </a:pPr>
            <a:r>
              <a:rPr lang="en-US"/>
              <a:t>Assume a reaction occurs by the mechanism given below. What is the rate law for the reaction? </a:t>
            </a:r>
            <a:r>
              <a:rPr lang="en-US" sz="4300" i="1"/>
              <a:t>(Select all that apply.)</a:t>
            </a:r>
            <a:r>
              <a:rPr lang="en-US"/>
              <a:t/>
            </a:r>
            <a:br>
              <a:rPr lang="en-US"/>
            </a:br>
            <a:r>
              <a:rPr lang="en-US"/>
              <a:t>A  +  B </a:t>
            </a:r>
            <a:r>
              <a:rPr lang="en-US" sz="3500"/>
              <a:t>⇄</a:t>
            </a:r>
            <a:r>
              <a:rPr lang="en-US"/>
              <a:t> C 	fast</a:t>
            </a:r>
            <a:br>
              <a:rPr lang="en-US"/>
            </a:br>
            <a:r>
              <a:rPr lang="en-US"/>
              <a:t>C  + B →  D	slow</a:t>
            </a:r>
          </a:p>
        </p:txBody>
      </p:sp>
      <p:sp>
        <p:nvSpPr>
          <p:cNvPr id="35842" name="Rectangle 2"/>
          <p:cNvSpPr>
            <a:spLocks noChangeArrowheads="1"/>
          </p:cNvSpPr>
          <p:nvPr>
            <p:ph type="body" idx="1"/>
          </p:nvPr>
        </p:nvSpPr>
        <p:spPr>
          <a:xfrm>
            <a:off x="190500" y="3733800"/>
            <a:ext cx="12712700" cy="5930900"/>
          </a:xfrm>
          <a:ln/>
        </p:spPr>
        <p:txBody>
          <a:bodyPr/>
          <a:lstStyle/>
          <a:p>
            <a:r>
              <a:rPr lang="en-US"/>
              <a:t>Rate = k [A] [B]</a:t>
            </a:r>
            <a:r>
              <a:rPr lang="en-US" baseline="32000"/>
              <a:t> </a:t>
            </a:r>
            <a:r>
              <a:rPr lang="en-US"/>
              <a:t>[C]</a:t>
            </a:r>
          </a:p>
          <a:p>
            <a:r>
              <a:rPr lang="en-US"/>
              <a:t>Rate = k [A]</a:t>
            </a:r>
            <a:r>
              <a:rPr lang="en-US" baseline="32000"/>
              <a:t>2</a:t>
            </a:r>
            <a:endParaRPr lang="en-US"/>
          </a:p>
          <a:p>
            <a:r>
              <a:rPr lang="en-US"/>
              <a:t>Rate = k [A]</a:t>
            </a:r>
            <a:r>
              <a:rPr lang="en-US" baseline="32000"/>
              <a:t> </a:t>
            </a:r>
            <a:r>
              <a:rPr lang="en-US"/>
              <a:t>[B]</a:t>
            </a:r>
            <a:r>
              <a:rPr lang="en-US" baseline="32000"/>
              <a:t>2</a:t>
            </a:r>
            <a:r>
              <a:rPr lang="en-US"/>
              <a:t> </a:t>
            </a:r>
          </a:p>
          <a:p>
            <a:r>
              <a:rPr lang="en-US"/>
              <a:t>Rate = k [A] [B]</a:t>
            </a:r>
          </a:p>
          <a:p>
            <a:r>
              <a:rPr lang="en-US"/>
              <a:t>Rate = k [A] [B]</a:t>
            </a:r>
            <a:r>
              <a:rPr lang="en-US" baseline="32000"/>
              <a:t> </a:t>
            </a:r>
            <a:r>
              <a:rPr lang="en-US"/>
              <a:t>/</a:t>
            </a:r>
            <a:r>
              <a:rPr lang="en-US" baseline="32000"/>
              <a:t> </a:t>
            </a:r>
            <a:r>
              <a:rPr lang="en-US"/>
              <a:t>[D] </a:t>
            </a:r>
          </a:p>
          <a:p>
            <a:r>
              <a:rPr lang="en-US"/>
              <a:t>Rate = k [A]</a:t>
            </a:r>
            <a:endParaRPr lang="en-US" baseline="32000"/>
          </a:p>
          <a:p>
            <a:r>
              <a:rPr lang="en-US"/>
              <a:t>Rate = k [C] </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8EB733B-461B-4558-8A84-3376E8F223AB}" type="slidenum">
              <a:rPr lang="en-US"/>
              <a:pPr/>
              <a:t>27</a:t>
            </a:fld>
            <a:endParaRPr lang="en-US"/>
          </a:p>
        </p:txBody>
      </p:sp>
      <p:sp>
        <p:nvSpPr>
          <p:cNvPr id="36865" name="Rectangle 1"/>
          <p:cNvSpPr>
            <a:spLocks noChangeArrowheads="1"/>
          </p:cNvSpPr>
          <p:nvPr>
            <p:ph type="title"/>
          </p:nvPr>
        </p:nvSpPr>
        <p:spPr>
          <a:xfrm>
            <a:off x="203200" y="101600"/>
            <a:ext cx="12674600" cy="3721100"/>
          </a:xfrm>
          <a:ln/>
        </p:spPr>
        <p:txBody>
          <a:bodyPr/>
          <a:lstStyle/>
          <a:p>
            <a:pPr marL="1046163">
              <a:lnSpc>
                <a:spcPct val="50000"/>
              </a:lnSpc>
              <a:tabLst>
                <a:tab pos="5207000" algn="l"/>
                <a:tab pos="5207000" algn="l"/>
              </a:tabLst>
            </a:pPr>
            <a:r>
              <a:rPr lang="en-US"/>
              <a:t>Assume a reaction occurs by the mechanism given below. What is the rate law for the reaction? </a:t>
            </a:r>
            <a:r>
              <a:rPr lang="en-US" sz="4300" i="1"/>
              <a:t>(Select all that apply.)</a:t>
            </a:r>
            <a:r>
              <a:rPr lang="en-US"/>
              <a:t/>
            </a:r>
            <a:br>
              <a:rPr lang="en-US"/>
            </a:br>
            <a:r>
              <a:rPr lang="en-US"/>
              <a:t>A  +  B  </a:t>
            </a:r>
            <a:r>
              <a:rPr lang="en-US">
                <a:solidFill>
                  <a:srgbClr val="DD2067"/>
                </a:solidFill>
              </a:rPr>
              <a:t>⇄ </a:t>
            </a:r>
            <a:r>
              <a:rPr lang="en-US"/>
              <a:t>C	fast</a:t>
            </a:r>
            <a:br>
              <a:rPr lang="en-US"/>
            </a:br>
            <a:r>
              <a:rPr lang="en-US"/>
              <a:t>C  +  B  →  D	slow</a:t>
            </a:r>
          </a:p>
        </p:txBody>
      </p:sp>
      <p:sp>
        <p:nvSpPr>
          <p:cNvPr id="36866" name="Rectangle 2"/>
          <p:cNvSpPr>
            <a:spLocks noChangeArrowheads="1"/>
          </p:cNvSpPr>
          <p:nvPr>
            <p:ph type="body" idx="1"/>
          </p:nvPr>
        </p:nvSpPr>
        <p:spPr>
          <a:xfrm>
            <a:off x="190500" y="3733800"/>
            <a:ext cx="12712700" cy="5930900"/>
          </a:xfrm>
          <a:ln/>
        </p:spPr>
        <p:txBody>
          <a:bodyPr/>
          <a:lstStyle/>
          <a:p>
            <a:r>
              <a:rPr lang="en-US" sz="2800"/>
              <a:t>Remember, the slow step is the rate determining step. rate = k</a:t>
            </a:r>
            <a:r>
              <a:rPr lang="en-US" sz="2800" baseline="-6000"/>
              <a:t>s</a:t>
            </a:r>
            <a:r>
              <a:rPr lang="en-US" sz="2800"/>
              <a:t>[C][B]</a:t>
            </a:r>
          </a:p>
          <a:p>
            <a:r>
              <a:rPr lang="en-US" sz="2800"/>
              <a:t>But we would prefer not to have intermediates in the rate law.</a:t>
            </a:r>
          </a:p>
          <a:p>
            <a:r>
              <a:rPr lang="en-US" sz="2800" i="1">
                <a:solidFill>
                  <a:srgbClr val="DD2067"/>
                </a:solidFill>
              </a:rPr>
              <a:t>ANSWER - Rate = k [A]</a:t>
            </a:r>
            <a:r>
              <a:rPr lang="en-US" sz="2800" i="1" baseline="32000">
                <a:solidFill>
                  <a:srgbClr val="DD2067"/>
                </a:solidFill>
              </a:rPr>
              <a:t> </a:t>
            </a:r>
            <a:r>
              <a:rPr lang="en-US" sz="2800" i="1">
                <a:solidFill>
                  <a:srgbClr val="DD2067"/>
                </a:solidFill>
              </a:rPr>
              <a:t>[B]</a:t>
            </a:r>
            <a:r>
              <a:rPr lang="en-US" sz="2800" i="1" baseline="32000">
                <a:solidFill>
                  <a:srgbClr val="DD2067"/>
                </a:solidFill>
              </a:rPr>
              <a:t>2</a:t>
            </a:r>
            <a:r>
              <a:rPr lang="en-US" sz="2800" i="1">
                <a:solidFill>
                  <a:srgbClr val="DD2067"/>
                </a:solidFill>
              </a:rPr>
              <a:t> </a:t>
            </a:r>
          </a:p>
          <a:p>
            <a:pPr>
              <a:buClr>
                <a:srgbClr val="DD2067"/>
              </a:buClr>
              <a:buSzPct val="125000"/>
            </a:pPr>
            <a:r>
              <a:rPr lang="en-US" sz="2800">
                <a:solidFill>
                  <a:srgbClr val="DD2067"/>
                </a:solidFill>
              </a:rPr>
              <a:t>Whenever a slow step follows a fast step, the fast step is considered to be in equilibrium - meaning the reverse reaction occurs in significant quantity</a:t>
            </a:r>
          </a:p>
          <a:p>
            <a:pPr marL="1371600" lvl="1">
              <a:buClr>
                <a:srgbClr val="DD2067"/>
              </a:buClr>
              <a:buSzPct val="125000"/>
            </a:pPr>
            <a:r>
              <a:rPr lang="en-US" sz="2800">
                <a:solidFill>
                  <a:srgbClr val="DD2067"/>
                </a:solidFill>
              </a:rPr>
              <a:t>the rate of the reverse reaction will equal the rate of the forward:</a:t>
            </a:r>
          </a:p>
          <a:p>
            <a:pPr marL="2006600" lvl="2">
              <a:buClr>
                <a:srgbClr val="DD2067"/>
              </a:buClr>
              <a:buSzPct val="125000"/>
            </a:pPr>
            <a:r>
              <a:rPr lang="en-US" sz="2800">
                <a:solidFill>
                  <a:srgbClr val="DD2067"/>
                </a:solidFill>
              </a:rPr>
              <a:t>rate</a:t>
            </a:r>
            <a:r>
              <a:rPr lang="en-US" sz="2800" baseline="-6000">
                <a:solidFill>
                  <a:srgbClr val="DD2067"/>
                </a:solidFill>
              </a:rPr>
              <a:t>f</a:t>
            </a:r>
            <a:r>
              <a:rPr lang="en-US" sz="2800">
                <a:solidFill>
                  <a:srgbClr val="DD2067"/>
                </a:solidFill>
              </a:rPr>
              <a:t> = k</a:t>
            </a:r>
            <a:r>
              <a:rPr lang="en-US" sz="2800" baseline="-6000">
                <a:solidFill>
                  <a:srgbClr val="DD2067"/>
                </a:solidFill>
              </a:rPr>
              <a:t>f</a:t>
            </a:r>
            <a:r>
              <a:rPr lang="en-US" sz="2800">
                <a:solidFill>
                  <a:srgbClr val="DD2067"/>
                </a:solidFill>
              </a:rPr>
              <a:t>[A][B] =k</a:t>
            </a:r>
            <a:r>
              <a:rPr lang="en-US" sz="2800" baseline="-6000">
                <a:solidFill>
                  <a:srgbClr val="DD2067"/>
                </a:solidFill>
              </a:rPr>
              <a:t>r</a:t>
            </a:r>
            <a:r>
              <a:rPr lang="en-US" sz="2800">
                <a:solidFill>
                  <a:srgbClr val="DD2067"/>
                </a:solidFill>
              </a:rPr>
              <a:t>[C] </a:t>
            </a:r>
          </a:p>
          <a:p>
            <a:pPr marL="1371600" lvl="1">
              <a:buSzPct val="125000"/>
            </a:pPr>
            <a:r>
              <a:rPr lang="en-US" sz="2800">
                <a:solidFill>
                  <a:srgbClr val="DD2067"/>
                </a:solidFill>
              </a:rPr>
              <a:t>solve for [C] = k</a:t>
            </a:r>
            <a:r>
              <a:rPr lang="en-US" sz="2800" baseline="-6000">
                <a:solidFill>
                  <a:srgbClr val="DD2067"/>
                </a:solidFill>
              </a:rPr>
              <a:t>f</a:t>
            </a:r>
            <a:r>
              <a:rPr lang="en-US" sz="2800">
                <a:solidFill>
                  <a:srgbClr val="DD2067"/>
                </a:solidFill>
              </a:rPr>
              <a:t>/k</a:t>
            </a:r>
            <a:r>
              <a:rPr lang="en-US" sz="2800" baseline="-6000">
                <a:solidFill>
                  <a:srgbClr val="DD2067"/>
                </a:solidFill>
              </a:rPr>
              <a:t>r</a:t>
            </a:r>
            <a:r>
              <a:rPr lang="en-US" sz="2800">
                <a:solidFill>
                  <a:srgbClr val="DD2067"/>
                </a:solidFill>
              </a:rPr>
              <a:t>[A][B] then substitute back into the rate law for the slow, rate determining step. </a:t>
            </a:r>
            <a:r>
              <a:rPr lang="en-US" sz="2800"/>
              <a:t>rate = k[C][B]</a:t>
            </a:r>
            <a:endParaRPr lang="en-US" sz="2800">
              <a:solidFill>
                <a:srgbClr val="DD2067"/>
              </a:solidFill>
            </a:endParaRPr>
          </a:p>
          <a:p>
            <a:pPr marL="2006600" lvl="2">
              <a:buSzPct val="125000"/>
            </a:pPr>
            <a:r>
              <a:rPr lang="en-US" sz="2800"/>
              <a:t>rate = k</a:t>
            </a:r>
            <a:r>
              <a:rPr lang="en-US" sz="2800">
                <a:solidFill>
                  <a:srgbClr val="DD2067"/>
                </a:solidFill>
              </a:rPr>
              <a:t>k</a:t>
            </a:r>
            <a:r>
              <a:rPr lang="en-US" sz="2800" baseline="-6000">
                <a:solidFill>
                  <a:srgbClr val="DD2067"/>
                </a:solidFill>
              </a:rPr>
              <a:t>f</a:t>
            </a:r>
            <a:r>
              <a:rPr lang="en-US" sz="2800">
                <a:solidFill>
                  <a:srgbClr val="DD2067"/>
                </a:solidFill>
              </a:rPr>
              <a:t>/k</a:t>
            </a:r>
            <a:r>
              <a:rPr lang="en-US" sz="2800" baseline="-6000">
                <a:solidFill>
                  <a:srgbClr val="DD2067"/>
                </a:solidFill>
              </a:rPr>
              <a:t>r</a:t>
            </a:r>
            <a:r>
              <a:rPr lang="en-US" sz="2800">
                <a:solidFill>
                  <a:srgbClr val="DD2067"/>
                </a:solidFill>
              </a:rPr>
              <a:t>[A][B]</a:t>
            </a:r>
            <a:r>
              <a:rPr lang="en-US" sz="2800"/>
              <a:t>[B]</a:t>
            </a:r>
          </a:p>
          <a:p>
            <a:pPr marL="2006600" lvl="2">
              <a:buSzPct val="125000"/>
            </a:pPr>
            <a:r>
              <a:rPr lang="en-US" sz="2800">
                <a:solidFill>
                  <a:srgbClr val="DD2067"/>
                </a:solidFill>
              </a:rPr>
              <a:t>all 3 of the k are constants, so they can combine to give a constant that we can just call k, so rate</a:t>
            </a:r>
            <a:r>
              <a:rPr lang="en-US" sz="2800" baseline="-6000">
                <a:solidFill>
                  <a:srgbClr val="DD2067"/>
                </a:solidFill>
              </a:rPr>
              <a:t>overall</a:t>
            </a:r>
            <a:r>
              <a:rPr lang="en-US" sz="2800">
                <a:solidFill>
                  <a:srgbClr val="DD2067"/>
                </a:solidFill>
              </a:rPr>
              <a:t> = k[A][B]</a:t>
            </a:r>
            <a:r>
              <a:rPr lang="en-US" sz="2800" baseline="32000">
                <a:solidFill>
                  <a:srgbClr val="DD2067"/>
                </a:solidFill>
              </a:rPr>
              <a:t>2</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0"/>
          </p:nvPr>
        </p:nvSpPr>
        <p:spPr/>
        <p:txBody>
          <a:bodyPr/>
          <a:lstStyle/>
          <a:p>
            <a:fld id="{22D2FB11-A4D1-4D83-B1C5-EF47815D1F43}" type="slidenum">
              <a:rPr lang="en-US"/>
              <a:pPr/>
              <a:t>28</a:t>
            </a:fld>
            <a:endParaRPr lang="en-US"/>
          </a:p>
        </p:txBody>
      </p:sp>
      <p:sp>
        <p:nvSpPr>
          <p:cNvPr id="37889" name="Rectangle 1"/>
          <p:cNvSpPr>
            <a:spLocks noChangeArrowheads="1"/>
          </p:cNvSpPr>
          <p:nvPr>
            <p:ph type="title"/>
          </p:nvPr>
        </p:nvSpPr>
        <p:spPr>
          <a:xfrm>
            <a:off x="203200" y="101600"/>
            <a:ext cx="12674600" cy="1473200"/>
          </a:xfrm>
          <a:ln/>
        </p:spPr>
        <p:txBody>
          <a:bodyPr/>
          <a:lstStyle/>
          <a:p>
            <a:r>
              <a:rPr lang="en-US"/>
              <a:t>What could cause the change in the kinetic energy diagram shown? </a:t>
            </a:r>
            <a:r>
              <a:rPr lang="en-US" sz="4300" i="1"/>
              <a:t>(Select all that apply.)</a:t>
            </a:r>
          </a:p>
        </p:txBody>
      </p:sp>
      <p:sp>
        <p:nvSpPr>
          <p:cNvPr id="37890" name="Rectangle 2"/>
          <p:cNvSpPr>
            <a:spLocks noChangeArrowheads="1"/>
          </p:cNvSpPr>
          <p:nvPr>
            <p:ph type="body" idx="1"/>
          </p:nvPr>
        </p:nvSpPr>
        <p:spPr>
          <a:xfrm>
            <a:off x="355600" y="5016500"/>
            <a:ext cx="12712700" cy="4191000"/>
          </a:xfrm>
          <a:ln/>
        </p:spPr>
        <p:txBody>
          <a:bodyPr/>
          <a:lstStyle/>
          <a:p>
            <a:r>
              <a:rPr lang="en-US"/>
              <a:t>decreasing the temperature</a:t>
            </a:r>
          </a:p>
          <a:p>
            <a:r>
              <a:rPr lang="en-US"/>
              <a:t>increasing the surface area of the reactants</a:t>
            </a:r>
          </a:p>
          <a:p>
            <a:r>
              <a:rPr lang="en-US"/>
              <a:t>addition of a catalyst</a:t>
            </a:r>
          </a:p>
          <a:p>
            <a:r>
              <a:rPr lang="en-US"/>
              <a:t>increasing the concentration of a reactant</a:t>
            </a:r>
          </a:p>
          <a:p>
            <a:r>
              <a:rPr lang="en-US"/>
              <a:t>none of the above could cause this change</a:t>
            </a:r>
          </a:p>
        </p:txBody>
      </p:sp>
      <p:grpSp>
        <p:nvGrpSpPr>
          <p:cNvPr id="37891" name="Group 3"/>
          <p:cNvGrpSpPr>
            <a:grpSpLocks/>
          </p:cNvGrpSpPr>
          <p:nvPr/>
        </p:nvGrpSpPr>
        <p:grpSpPr bwMode="auto">
          <a:xfrm>
            <a:off x="973138" y="1727200"/>
            <a:ext cx="4127500" cy="2946400"/>
            <a:chOff x="0" y="0"/>
            <a:chExt cx="2599" cy="1856"/>
          </a:xfrm>
        </p:grpSpPr>
        <p:grpSp>
          <p:nvGrpSpPr>
            <p:cNvPr id="37892" name="Group 4"/>
            <p:cNvGrpSpPr>
              <a:grpSpLocks/>
            </p:cNvGrpSpPr>
            <p:nvPr/>
          </p:nvGrpSpPr>
          <p:grpSpPr bwMode="auto">
            <a:xfrm>
              <a:off x="0" y="48"/>
              <a:ext cx="2290" cy="1808"/>
              <a:chOff x="0" y="0"/>
              <a:chExt cx="2290" cy="1808"/>
            </a:xfrm>
          </p:grpSpPr>
          <p:grpSp>
            <p:nvGrpSpPr>
              <p:cNvPr id="37893" name="Group 5"/>
              <p:cNvGrpSpPr>
                <a:grpSpLocks/>
              </p:cNvGrpSpPr>
              <p:nvPr/>
            </p:nvGrpSpPr>
            <p:grpSpPr bwMode="auto">
              <a:xfrm>
                <a:off x="250" y="0"/>
                <a:ext cx="2040" cy="1592"/>
                <a:chOff x="0" y="0"/>
                <a:chExt cx="2040" cy="1592"/>
              </a:xfrm>
            </p:grpSpPr>
            <p:sp>
              <p:nvSpPr>
                <p:cNvPr id="37894" name="Freeform 6"/>
                <p:cNvSpPr>
                  <a:spLocks/>
                </p:cNvSpPr>
                <p:nvPr/>
              </p:nvSpPr>
              <p:spPr bwMode="auto">
                <a:xfrm>
                  <a:off x="8" y="253"/>
                  <a:ext cx="1544" cy="1339"/>
                </a:xfrm>
                <a:custGeom>
                  <a:avLst/>
                  <a:gdLst/>
                  <a:ahLst/>
                  <a:cxnLst>
                    <a:cxn ang="0">
                      <a:pos x="0" y="9558"/>
                    </a:cxn>
                    <a:cxn ang="0">
                      <a:pos x="21600" y="9615"/>
                    </a:cxn>
                  </a:cxnLst>
                  <a:rect l="0" t="0" r="r" b="b"/>
                  <a:pathLst>
                    <a:path w="21600" h="9615">
                      <a:moveTo>
                        <a:pt x="0" y="9558"/>
                      </a:moveTo>
                      <a:cubicBezTo>
                        <a:pt x="0" y="9558"/>
                        <a:pt x="11527" y="-11985"/>
                        <a:pt x="21600" y="9615"/>
                      </a:cubicBezTo>
                    </a:path>
                  </a:pathLst>
                </a:cu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37895" name="Line 7"/>
                <p:cNvSpPr>
                  <a:spLocks noChangeShapeType="1"/>
                </p:cNvSpPr>
                <p:nvPr/>
              </p:nvSpPr>
              <p:spPr bwMode="auto">
                <a:xfrm flipH="1">
                  <a:off x="8" y="0"/>
                  <a:ext cx="0" cy="1576"/>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7896" name="Line 8"/>
                <p:cNvSpPr>
                  <a:spLocks noChangeShapeType="1"/>
                </p:cNvSpPr>
                <p:nvPr/>
              </p:nvSpPr>
              <p:spPr bwMode="auto">
                <a:xfrm>
                  <a:off x="0" y="1576"/>
                  <a:ext cx="204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sp>
            <p:nvSpPr>
              <p:cNvPr id="37897" name="Rectangle 9"/>
              <p:cNvSpPr>
                <a:spLocks/>
              </p:cNvSpPr>
              <p:nvPr/>
            </p:nvSpPr>
            <p:spPr bwMode="auto">
              <a:xfrm rot="-5400000">
                <a:off x="-560" y="688"/>
                <a:ext cx="1336" cy="216"/>
              </a:xfrm>
              <a:prstGeom prst="rect">
                <a:avLst/>
              </a:prstGeom>
              <a:noFill/>
              <a:ln w="12700" cap="flat">
                <a:noFill/>
                <a:miter lim="800000"/>
                <a:headEnd type="none" w="med" len="med"/>
                <a:tailEnd type="none" w="med" len="med"/>
              </a:ln>
            </p:spPr>
            <p:txBody>
              <a:bodyPr lIns="0" tIns="0" rIns="0" bIns="0" anchor="ctr"/>
              <a:lstStyle/>
              <a:p>
                <a:r>
                  <a:rPr lang="en-US" sz="1700">
                    <a:solidFill>
                      <a:schemeClr val="tx1"/>
                    </a:solidFill>
                    <a:cs typeface="Arial" charset="0"/>
                  </a:rPr>
                  <a:t>fraction of molecules</a:t>
                </a:r>
              </a:p>
            </p:txBody>
          </p:sp>
          <p:sp>
            <p:nvSpPr>
              <p:cNvPr id="37898" name="Rectangle 10"/>
              <p:cNvSpPr>
                <a:spLocks/>
              </p:cNvSpPr>
              <p:nvPr/>
            </p:nvSpPr>
            <p:spPr bwMode="auto">
              <a:xfrm>
                <a:off x="472" y="1576"/>
                <a:ext cx="1052" cy="232"/>
              </a:xfrm>
              <a:prstGeom prst="rect">
                <a:avLst/>
              </a:prstGeom>
              <a:noFill/>
              <a:ln w="12700" cap="flat">
                <a:noFill/>
                <a:miter lim="800000"/>
                <a:headEnd type="none" w="med" len="med"/>
                <a:tailEnd type="none" w="med" len="med"/>
              </a:ln>
            </p:spPr>
            <p:txBody>
              <a:bodyPr wrap="none" lIns="0" tIns="0" rIns="0" bIns="0" anchor="ctr">
                <a:spAutoFit/>
              </a:bodyPr>
              <a:lstStyle/>
              <a:p>
                <a:r>
                  <a:rPr lang="en-US" sz="1900">
                    <a:solidFill>
                      <a:schemeClr val="tx1"/>
                    </a:solidFill>
                    <a:cs typeface="Arial" charset="0"/>
                  </a:rPr>
                  <a:t>Kinetic Energy</a:t>
                </a:r>
              </a:p>
            </p:txBody>
          </p:sp>
        </p:grpSp>
        <p:grpSp>
          <p:nvGrpSpPr>
            <p:cNvPr id="37899" name="Group 11"/>
            <p:cNvGrpSpPr>
              <a:grpSpLocks/>
            </p:cNvGrpSpPr>
            <p:nvPr/>
          </p:nvGrpSpPr>
          <p:grpSpPr bwMode="auto">
            <a:xfrm>
              <a:off x="1474" y="0"/>
              <a:ext cx="1125" cy="1632"/>
              <a:chOff x="0" y="0"/>
              <a:chExt cx="1125" cy="1632"/>
            </a:xfrm>
          </p:grpSpPr>
          <p:sp>
            <p:nvSpPr>
              <p:cNvPr id="37900" name="Line 12"/>
              <p:cNvSpPr>
                <a:spLocks noChangeShapeType="1"/>
              </p:cNvSpPr>
              <p:nvPr/>
            </p:nvSpPr>
            <p:spPr bwMode="auto">
              <a:xfrm flipH="1">
                <a:off x="0" y="144"/>
                <a:ext cx="0" cy="1488"/>
              </a:xfrm>
              <a:prstGeom prst="line">
                <a:avLst/>
              </a:prstGeom>
              <a:noFill/>
              <a:ln w="25400" cap="flat">
                <a:solidFill>
                  <a:schemeClr val="tx1"/>
                </a:solidFill>
                <a:prstDash val="dash"/>
                <a:miter lim="800000"/>
                <a:headEnd type="none" w="med" len="med"/>
                <a:tailEnd type="none" w="med" len="med"/>
              </a:ln>
            </p:spPr>
            <p:txBody>
              <a:bodyPr lIns="0" tIns="0" rIns="0" bIns="0"/>
              <a:lstStyle/>
              <a:p>
                <a:endParaRPr lang="en-US"/>
              </a:p>
            </p:txBody>
          </p:sp>
          <p:sp>
            <p:nvSpPr>
              <p:cNvPr id="37901" name="Rectangle 13"/>
              <p:cNvSpPr>
                <a:spLocks/>
              </p:cNvSpPr>
              <p:nvPr/>
            </p:nvSpPr>
            <p:spPr bwMode="auto">
              <a:xfrm>
                <a:off x="13"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grpSp>
      <p:grpSp>
        <p:nvGrpSpPr>
          <p:cNvPr id="37902" name="Group 14"/>
          <p:cNvGrpSpPr>
            <a:grpSpLocks/>
          </p:cNvGrpSpPr>
          <p:nvPr/>
        </p:nvGrpSpPr>
        <p:grpSpPr bwMode="auto">
          <a:xfrm>
            <a:off x="7145338" y="1727200"/>
            <a:ext cx="3784600" cy="2933700"/>
            <a:chOff x="0" y="0"/>
            <a:chExt cx="2383" cy="1848"/>
          </a:xfrm>
        </p:grpSpPr>
        <p:grpSp>
          <p:nvGrpSpPr>
            <p:cNvPr id="37903" name="Group 15"/>
            <p:cNvGrpSpPr>
              <a:grpSpLocks/>
            </p:cNvGrpSpPr>
            <p:nvPr/>
          </p:nvGrpSpPr>
          <p:grpSpPr bwMode="auto">
            <a:xfrm>
              <a:off x="0" y="40"/>
              <a:ext cx="2290" cy="1808"/>
              <a:chOff x="0" y="0"/>
              <a:chExt cx="2290" cy="1808"/>
            </a:xfrm>
          </p:grpSpPr>
          <p:grpSp>
            <p:nvGrpSpPr>
              <p:cNvPr id="37904" name="Group 16"/>
              <p:cNvGrpSpPr>
                <a:grpSpLocks/>
              </p:cNvGrpSpPr>
              <p:nvPr/>
            </p:nvGrpSpPr>
            <p:grpSpPr bwMode="auto">
              <a:xfrm>
                <a:off x="250" y="0"/>
                <a:ext cx="2040" cy="1592"/>
                <a:chOff x="0" y="0"/>
                <a:chExt cx="2040" cy="1592"/>
              </a:xfrm>
            </p:grpSpPr>
            <p:sp>
              <p:nvSpPr>
                <p:cNvPr id="37905" name="Freeform 17"/>
                <p:cNvSpPr>
                  <a:spLocks/>
                </p:cNvSpPr>
                <p:nvPr/>
              </p:nvSpPr>
              <p:spPr bwMode="auto">
                <a:xfrm>
                  <a:off x="8" y="253"/>
                  <a:ext cx="1544" cy="1339"/>
                </a:xfrm>
                <a:custGeom>
                  <a:avLst/>
                  <a:gdLst/>
                  <a:ahLst/>
                  <a:cxnLst>
                    <a:cxn ang="0">
                      <a:pos x="0" y="9558"/>
                    </a:cxn>
                    <a:cxn ang="0">
                      <a:pos x="21600" y="9615"/>
                    </a:cxn>
                  </a:cxnLst>
                  <a:rect l="0" t="0" r="r" b="b"/>
                  <a:pathLst>
                    <a:path w="21600" h="9615">
                      <a:moveTo>
                        <a:pt x="0" y="9558"/>
                      </a:moveTo>
                      <a:cubicBezTo>
                        <a:pt x="0" y="9558"/>
                        <a:pt x="11527" y="-11985"/>
                        <a:pt x="21600" y="9615"/>
                      </a:cubicBezTo>
                    </a:path>
                  </a:pathLst>
                </a:cu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37906" name="Line 18"/>
                <p:cNvSpPr>
                  <a:spLocks noChangeShapeType="1"/>
                </p:cNvSpPr>
                <p:nvPr/>
              </p:nvSpPr>
              <p:spPr bwMode="auto">
                <a:xfrm flipH="1">
                  <a:off x="8" y="0"/>
                  <a:ext cx="0" cy="1576"/>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7907" name="Line 19"/>
                <p:cNvSpPr>
                  <a:spLocks noChangeShapeType="1"/>
                </p:cNvSpPr>
                <p:nvPr/>
              </p:nvSpPr>
              <p:spPr bwMode="auto">
                <a:xfrm>
                  <a:off x="0" y="1576"/>
                  <a:ext cx="204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sp>
            <p:nvSpPr>
              <p:cNvPr id="37908" name="Rectangle 20"/>
              <p:cNvSpPr>
                <a:spLocks/>
              </p:cNvSpPr>
              <p:nvPr/>
            </p:nvSpPr>
            <p:spPr bwMode="auto">
              <a:xfrm rot="-5400000">
                <a:off x="-560" y="688"/>
                <a:ext cx="1336" cy="216"/>
              </a:xfrm>
              <a:prstGeom prst="rect">
                <a:avLst/>
              </a:prstGeom>
              <a:noFill/>
              <a:ln w="12700" cap="flat">
                <a:noFill/>
                <a:miter lim="800000"/>
                <a:headEnd type="none" w="med" len="med"/>
                <a:tailEnd type="none" w="med" len="med"/>
              </a:ln>
            </p:spPr>
            <p:txBody>
              <a:bodyPr lIns="0" tIns="0" rIns="0" bIns="0" anchor="ctr"/>
              <a:lstStyle/>
              <a:p>
                <a:r>
                  <a:rPr lang="en-US" sz="1700">
                    <a:solidFill>
                      <a:schemeClr val="tx1"/>
                    </a:solidFill>
                    <a:cs typeface="Arial" charset="0"/>
                  </a:rPr>
                  <a:t>fraction of molecules</a:t>
                </a:r>
              </a:p>
            </p:txBody>
          </p:sp>
          <p:sp>
            <p:nvSpPr>
              <p:cNvPr id="37909" name="Rectangle 21"/>
              <p:cNvSpPr>
                <a:spLocks/>
              </p:cNvSpPr>
              <p:nvPr/>
            </p:nvSpPr>
            <p:spPr bwMode="auto">
              <a:xfrm>
                <a:off x="472" y="1576"/>
                <a:ext cx="1052" cy="232"/>
              </a:xfrm>
              <a:prstGeom prst="rect">
                <a:avLst/>
              </a:prstGeom>
              <a:noFill/>
              <a:ln w="12700" cap="flat">
                <a:noFill/>
                <a:miter lim="800000"/>
                <a:headEnd type="none" w="med" len="med"/>
                <a:tailEnd type="none" w="med" len="med"/>
              </a:ln>
            </p:spPr>
            <p:txBody>
              <a:bodyPr wrap="none" lIns="0" tIns="0" rIns="0" bIns="0" anchor="ctr">
                <a:spAutoFit/>
              </a:bodyPr>
              <a:lstStyle/>
              <a:p>
                <a:r>
                  <a:rPr lang="en-US" sz="1900">
                    <a:solidFill>
                      <a:schemeClr val="tx1"/>
                    </a:solidFill>
                    <a:cs typeface="Arial" charset="0"/>
                  </a:rPr>
                  <a:t>Kinetic Energy</a:t>
                </a:r>
              </a:p>
            </p:txBody>
          </p:sp>
        </p:grpSp>
        <p:grpSp>
          <p:nvGrpSpPr>
            <p:cNvPr id="37910" name="Group 22"/>
            <p:cNvGrpSpPr>
              <a:grpSpLocks/>
            </p:cNvGrpSpPr>
            <p:nvPr/>
          </p:nvGrpSpPr>
          <p:grpSpPr bwMode="auto">
            <a:xfrm>
              <a:off x="1242" y="0"/>
              <a:ext cx="1141" cy="1608"/>
              <a:chOff x="0" y="0"/>
              <a:chExt cx="1141" cy="1608"/>
            </a:xfrm>
          </p:grpSpPr>
          <p:sp>
            <p:nvSpPr>
              <p:cNvPr id="37911" name="Line 23"/>
              <p:cNvSpPr>
                <a:spLocks noChangeShapeType="1"/>
              </p:cNvSpPr>
              <p:nvPr/>
            </p:nvSpPr>
            <p:spPr bwMode="auto">
              <a:xfrm flipH="1">
                <a:off x="0" y="120"/>
                <a:ext cx="0" cy="1488"/>
              </a:xfrm>
              <a:prstGeom prst="line">
                <a:avLst/>
              </a:prstGeom>
              <a:noFill/>
              <a:ln w="25400" cap="flat">
                <a:solidFill>
                  <a:schemeClr val="tx1"/>
                </a:solidFill>
                <a:prstDash val="dash"/>
                <a:miter lim="800000"/>
                <a:headEnd type="none" w="med" len="med"/>
                <a:tailEnd type="none" w="med" len="med"/>
              </a:ln>
            </p:spPr>
            <p:txBody>
              <a:bodyPr lIns="0" tIns="0" rIns="0" bIns="0"/>
              <a:lstStyle/>
              <a:p>
                <a:endParaRPr lang="en-US"/>
              </a:p>
            </p:txBody>
          </p:sp>
          <p:sp>
            <p:nvSpPr>
              <p:cNvPr id="37912" name="Rectangle 24"/>
              <p:cNvSpPr>
                <a:spLocks/>
              </p:cNvSpPr>
              <p:nvPr/>
            </p:nvSpPr>
            <p:spPr bwMode="auto">
              <a:xfrm>
                <a:off x="29"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grpSp>
      <p:sp>
        <p:nvSpPr>
          <p:cNvPr id="37913" name="Line 25"/>
          <p:cNvSpPr>
            <a:spLocks noChangeShapeType="1"/>
          </p:cNvSpPr>
          <p:nvPr/>
        </p:nvSpPr>
        <p:spPr bwMode="auto">
          <a:xfrm flipH="1">
            <a:off x="5270500" y="2895600"/>
            <a:ext cx="1393825" cy="11113"/>
          </a:xfrm>
          <a:prstGeom prst="line">
            <a:avLst/>
          </a:prstGeom>
          <a:noFill/>
          <a:ln w="38100" cap="flat">
            <a:solidFill>
              <a:schemeClr val="tx1"/>
            </a:solidFill>
            <a:prstDash val="solid"/>
            <a:miter lim="800000"/>
            <a:headEnd type="stealth" w="med" len="med"/>
            <a:tailEnd type="none" w="med" len="med"/>
          </a:ln>
        </p:spPr>
        <p:txBody>
          <a:bodyPr lIns="0" tIns="0" rIns="0" bIns="0"/>
          <a:lstStyle/>
          <a:p>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0"/>
          </p:nvPr>
        </p:nvSpPr>
        <p:spPr/>
        <p:txBody>
          <a:bodyPr/>
          <a:lstStyle/>
          <a:p>
            <a:fld id="{9E8DF535-15F2-40C0-AED8-699681A5B54A}" type="slidenum">
              <a:rPr lang="en-US"/>
              <a:pPr/>
              <a:t>29</a:t>
            </a:fld>
            <a:endParaRPr lang="en-US"/>
          </a:p>
        </p:txBody>
      </p:sp>
      <p:sp>
        <p:nvSpPr>
          <p:cNvPr id="38913" name="Rectangle 1"/>
          <p:cNvSpPr>
            <a:spLocks noChangeArrowheads="1"/>
          </p:cNvSpPr>
          <p:nvPr>
            <p:ph type="title"/>
          </p:nvPr>
        </p:nvSpPr>
        <p:spPr>
          <a:xfrm>
            <a:off x="203200" y="101600"/>
            <a:ext cx="12674600" cy="1473200"/>
          </a:xfrm>
          <a:ln/>
        </p:spPr>
        <p:txBody>
          <a:bodyPr/>
          <a:lstStyle/>
          <a:p>
            <a:r>
              <a:rPr lang="en-US"/>
              <a:t>What could cause the change in the kinetic energy diagram shown? </a:t>
            </a:r>
            <a:r>
              <a:rPr lang="en-US" sz="4300" i="1"/>
              <a:t>(Select all that apply.)</a:t>
            </a:r>
          </a:p>
        </p:txBody>
      </p:sp>
      <p:sp>
        <p:nvSpPr>
          <p:cNvPr id="38914" name="Rectangle 2"/>
          <p:cNvSpPr>
            <a:spLocks noChangeArrowheads="1"/>
          </p:cNvSpPr>
          <p:nvPr>
            <p:ph type="body" idx="1"/>
          </p:nvPr>
        </p:nvSpPr>
        <p:spPr>
          <a:xfrm>
            <a:off x="139700" y="4203700"/>
            <a:ext cx="12712700" cy="5334000"/>
          </a:xfrm>
          <a:ln/>
        </p:spPr>
        <p:txBody>
          <a:bodyPr/>
          <a:lstStyle/>
          <a:p>
            <a:r>
              <a:rPr lang="en-US" sz="3700"/>
              <a:t>decreasing the temperature</a:t>
            </a:r>
            <a:endParaRPr lang="en-US" sz="3700">
              <a:solidFill>
                <a:srgbClr val="DD2067"/>
              </a:solidFill>
            </a:endParaRPr>
          </a:p>
          <a:p>
            <a:r>
              <a:rPr lang="en-US" sz="3700"/>
              <a:t>increasing the surface area of the reactants</a:t>
            </a:r>
          </a:p>
          <a:p>
            <a:r>
              <a:rPr lang="en-US" sz="3700">
                <a:solidFill>
                  <a:srgbClr val="DD2067"/>
                </a:solidFill>
              </a:rPr>
              <a:t>addition of a catalyst</a:t>
            </a:r>
          </a:p>
          <a:p>
            <a:r>
              <a:rPr lang="en-US" sz="3700"/>
              <a:t>increasing the concentration of a reactant</a:t>
            </a:r>
          </a:p>
          <a:p>
            <a:r>
              <a:rPr lang="en-US" sz="3700"/>
              <a:t>none of the above could cause this change</a:t>
            </a:r>
          </a:p>
          <a:p>
            <a:pPr>
              <a:buClr>
                <a:srgbClr val="DD2067"/>
              </a:buClr>
              <a:buSzPct val="125000"/>
            </a:pPr>
            <a:r>
              <a:rPr lang="en-US" sz="3700">
                <a:solidFill>
                  <a:srgbClr val="DD2067"/>
                </a:solidFill>
              </a:rPr>
              <a:t>The presence of a catalyst is the only factor that actually changes the E</a:t>
            </a:r>
            <a:r>
              <a:rPr lang="en-US" sz="3700" baseline="-6000">
                <a:solidFill>
                  <a:srgbClr val="DD2067"/>
                </a:solidFill>
              </a:rPr>
              <a:t>a</a:t>
            </a:r>
            <a:r>
              <a:rPr lang="en-US" sz="3700">
                <a:solidFill>
                  <a:srgbClr val="DD2067"/>
                </a:solidFill>
              </a:rPr>
              <a:t>. </a:t>
            </a:r>
          </a:p>
          <a:p>
            <a:pPr>
              <a:buClr>
                <a:srgbClr val="DD2067"/>
              </a:buClr>
              <a:buSzPct val="125000"/>
            </a:pPr>
            <a:r>
              <a:rPr lang="en-US" sz="3700">
                <a:solidFill>
                  <a:srgbClr val="DD2067"/>
                </a:solidFill>
              </a:rPr>
              <a:t>What role does temp play?....see next slide </a:t>
            </a:r>
          </a:p>
        </p:txBody>
      </p:sp>
      <p:grpSp>
        <p:nvGrpSpPr>
          <p:cNvPr id="38915" name="Group 3"/>
          <p:cNvGrpSpPr>
            <a:grpSpLocks/>
          </p:cNvGrpSpPr>
          <p:nvPr/>
        </p:nvGrpSpPr>
        <p:grpSpPr bwMode="auto">
          <a:xfrm>
            <a:off x="287338" y="1397000"/>
            <a:ext cx="4127500" cy="2946400"/>
            <a:chOff x="0" y="0"/>
            <a:chExt cx="2599" cy="1856"/>
          </a:xfrm>
        </p:grpSpPr>
        <p:grpSp>
          <p:nvGrpSpPr>
            <p:cNvPr id="38916" name="Group 4"/>
            <p:cNvGrpSpPr>
              <a:grpSpLocks/>
            </p:cNvGrpSpPr>
            <p:nvPr/>
          </p:nvGrpSpPr>
          <p:grpSpPr bwMode="auto">
            <a:xfrm>
              <a:off x="0" y="48"/>
              <a:ext cx="2290" cy="1808"/>
              <a:chOff x="0" y="0"/>
              <a:chExt cx="2290" cy="1808"/>
            </a:xfrm>
          </p:grpSpPr>
          <p:grpSp>
            <p:nvGrpSpPr>
              <p:cNvPr id="38917" name="Group 5"/>
              <p:cNvGrpSpPr>
                <a:grpSpLocks/>
              </p:cNvGrpSpPr>
              <p:nvPr/>
            </p:nvGrpSpPr>
            <p:grpSpPr bwMode="auto">
              <a:xfrm>
                <a:off x="250" y="0"/>
                <a:ext cx="2040" cy="1592"/>
                <a:chOff x="0" y="0"/>
                <a:chExt cx="2040" cy="1592"/>
              </a:xfrm>
            </p:grpSpPr>
            <p:sp>
              <p:nvSpPr>
                <p:cNvPr id="38918" name="Freeform 6"/>
                <p:cNvSpPr>
                  <a:spLocks/>
                </p:cNvSpPr>
                <p:nvPr/>
              </p:nvSpPr>
              <p:spPr bwMode="auto">
                <a:xfrm>
                  <a:off x="8" y="253"/>
                  <a:ext cx="1544" cy="1339"/>
                </a:xfrm>
                <a:custGeom>
                  <a:avLst/>
                  <a:gdLst/>
                  <a:ahLst/>
                  <a:cxnLst>
                    <a:cxn ang="0">
                      <a:pos x="0" y="9558"/>
                    </a:cxn>
                    <a:cxn ang="0">
                      <a:pos x="21600" y="9615"/>
                    </a:cxn>
                  </a:cxnLst>
                  <a:rect l="0" t="0" r="r" b="b"/>
                  <a:pathLst>
                    <a:path w="21600" h="9615">
                      <a:moveTo>
                        <a:pt x="0" y="9558"/>
                      </a:moveTo>
                      <a:cubicBezTo>
                        <a:pt x="0" y="9558"/>
                        <a:pt x="11527" y="-11985"/>
                        <a:pt x="21600" y="9615"/>
                      </a:cubicBezTo>
                    </a:path>
                  </a:pathLst>
                </a:cu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38919" name="Line 7"/>
                <p:cNvSpPr>
                  <a:spLocks noChangeShapeType="1"/>
                </p:cNvSpPr>
                <p:nvPr/>
              </p:nvSpPr>
              <p:spPr bwMode="auto">
                <a:xfrm flipH="1">
                  <a:off x="8" y="0"/>
                  <a:ext cx="0" cy="1576"/>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8920" name="Line 8"/>
                <p:cNvSpPr>
                  <a:spLocks noChangeShapeType="1"/>
                </p:cNvSpPr>
                <p:nvPr/>
              </p:nvSpPr>
              <p:spPr bwMode="auto">
                <a:xfrm>
                  <a:off x="0" y="1576"/>
                  <a:ext cx="204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sp>
            <p:nvSpPr>
              <p:cNvPr id="38921" name="Rectangle 9"/>
              <p:cNvSpPr>
                <a:spLocks/>
              </p:cNvSpPr>
              <p:nvPr/>
            </p:nvSpPr>
            <p:spPr bwMode="auto">
              <a:xfrm rot="-5400000">
                <a:off x="-560" y="688"/>
                <a:ext cx="1336" cy="216"/>
              </a:xfrm>
              <a:prstGeom prst="rect">
                <a:avLst/>
              </a:prstGeom>
              <a:noFill/>
              <a:ln w="12700" cap="flat">
                <a:noFill/>
                <a:miter lim="800000"/>
                <a:headEnd type="none" w="med" len="med"/>
                <a:tailEnd type="none" w="med" len="med"/>
              </a:ln>
            </p:spPr>
            <p:txBody>
              <a:bodyPr lIns="0" tIns="0" rIns="0" bIns="0" anchor="ctr"/>
              <a:lstStyle/>
              <a:p>
                <a:r>
                  <a:rPr lang="en-US" sz="1700">
                    <a:solidFill>
                      <a:schemeClr val="tx1"/>
                    </a:solidFill>
                    <a:cs typeface="Arial" charset="0"/>
                  </a:rPr>
                  <a:t>fraction of molecules</a:t>
                </a:r>
              </a:p>
            </p:txBody>
          </p:sp>
          <p:sp>
            <p:nvSpPr>
              <p:cNvPr id="38922" name="Rectangle 10"/>
              <p:cNvSpPr>
                <a:spLocks/>
              </p:cNvSpPr>
              <p:nvPr/>
            </p:nvSpPr>
            <p:spPr bwMode="auto">
              <a:xfrm>
                <a:off x="472" y="1576"/>
                <a:ext cx="1052" cy="232"/>
              </a:xfrm>
              <a:prstGeom prst="rect">
                <a:avLst/>
              </a:prstGeom>
              <a:noFill/>
              <a:ln w="12700" cap="flat">
                <a:noFill/>
                <a:miter lim="800000"/>
                <a:headEnd type="none" w="med" len="med"/>
                <a:tailEnd type="none" w="med" len="med"/>
              </a:ln>
            </p:spPr>
            <p:txBody>
              <a:bodyPr wrap="none" lIns="0" tIns="0" rIns="0" bIns="0" anchor="ctr">
                <a:spAutoFit/>
              </a:bodyPr>
              <a:lstStyle/>
              <a:p>
                <a:r>
                  <a:rPr lang="en-US" sz="1900">
                    <a:solidFill>
                      <a:schemeClr val="tx1"/>
                    </a:solidFill>
                    <a:cs typeface="Arial" charset="0"/>
                  </a:rPr>
                  <a:t>Kinetic Energy</a:t>
                </a:r>
              </a:p>
            </p:txBody>
          </p:sp>
        </p:grpSp>
        <p:grpSp>
          <p:nvGrpSpPr>
            <p:cNvPr id="38923" name="Group 11"/>
            <p:cNvGrpSpPr>
              <a:grpSpLocks/>
            </p:cNvGrpSpPr>
            <p:nvPr/>
          </p:nvGrpSpPr>
          <p:grpSpPr bwMode="auto">
            <a:xfrm>
              <a:off x="1474" y="0"/>
              <a:ext cx="1125" cy="1632"/>
              <a:chOff x="0" y="0"/>
              <a:chExt cx="1125" cy="1632"/>
            </a:xfrm>
          </p:grpSpPr>
          <p:sp>
            <p:nvSpPr>
              <p:cNvPr id="38924" name="Line 12"/>
              <p:cNvSpPr>
                <a:spLocks noChangeShapeType="1"/>
              </p:cNvSpPr>
              <p:nvPr/>
            </p:nvSpPr>
            <p:spPr bwMode="auto">
              <a:xfrm flipH="1">
                <a:off x="0" y="144"/>
                <a:ext cx="0" cy="1488"/>
              </a:xfrm>
              <a:prstGeom prst="line">
                <a:avLst/>
              </a:prstGeom>
              <a:noFill/>
              <a:ln w="25400" cap="flat">
                <a:solidFill>
                  <a:schemeClr val="tx1"/>
                </a:solidFill>
                <a:prstDash val="dash"/>
                <a:miter lim="800000"/>
                <a:headEnd type="none" w="med" len="med"/>
                <a:tailEnd type="none" w="med" len="med"/>
              </a:ln>
            </p:spPr>
            <p:txBody>
              <a:bodyPr lIns="0" tIns="0" rIns="0" bIns="0"/>
              <a:lstStyle/>
              <a:p>
                <a:endParaRPr lang="en-US"/>
              </a:p>
            </p:txBody>
          </p:sp>
          <p:sp>
            <p:nvSpPr>
              <p:cNvPr id="38925" name="Rectangle 13"/>
              <p:cNvSpPr>
                <a:spLocks/>
              </p:cNvSpPr>
              <p:nvPr/>
            </p:nvSpPr>
            <p:spPr bwMode="auto">
              <a:xfrm>
                <a:off x="13"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grpSp>
      <p:grpSp>
        <p:nvGrpSpPr>
          <p:cNvPr id="38926" name="Group 14"/>
          <p:cNvGrpSpPr>
            <a:grpSpLocks/>
          </p:cNvGrpSpPr>
          <p:nvPr/>
        </p:nvGrpSpPr>
        <p:grpSpPr bwMode="auto">
          <a:xfrm>
            <a:off x="6980238" y="1409700"/>
            <a:ext cx="3784600" cy="2933700"/>
            <a:chOff x="0" y="0"/>
            <a:chExt cx="2383" cy="1848"/>
          </a:xfrm>
        </p:grpSpPr>
        <p:grpSp>
          <p:nvGrpSpPr>
            <p:cNvPr id="38927" name="Group 15"/>
            <p:cNvGrpSpPr>
              <a:grpSpLocks/>
            </p:cNvGrpSpPr>
            <p:nvPr/>
          </p:nvGrpSpPr>
          <p:grpSpPr bwMode="auto">
            <a:xfrm>
              <a:off x="0" y="40"/>
              <a:ext cx="2290" cy="1808"/>
              <a:chOff x="0" y="0"/>
              <a:chExt cx="2290" cy="1808"/>
            </a:xfrm>
          </p:grpSpPr>
          <p:grpSp>
            <p:nvGrpSpPr>
              <p:cNvPr id="38928" name="Group 16"/>
              <p:cNvGrpSpPr>
                <a:grpSpLocks/>
              </p:cNvGrpSpPr>
              <p:nvPr/>
            </p:nvGrpSpPr>
            <p:grpSpPr bwMode="auto">
              <a:xfrm>
                <a:off x="250" y="0"/>
                <a:ext cx="2040" cy="1592"/>
                <a:chOff x="0" y="0"/>
                <a:chExt cx="2040" cy="1592"/>
              </a:xfrm>
            </p:grpSpPr>
            <p:sp>
              <p:nvSpPr>
                <p:cNvPr id="38929" name="Freeform 17"/>
                <p:cNvSpPr>
                  <a:spLocks/>
                </p:cNvSpPr>
                <p:nvPr/>
              </p:nvSpPr>
              <p:spPr bwMode="auto">
                <a:xfrm>
                  <a:off x="8" y="253"/>
                  <a:ext cx="1544" cy="1339"/>
                </a:xfrm>
                <a:custGeom>
                  <a:avLst/>
                  <a:gdLst/>
                  <a:ahLst/>
                  <a:cxnLst>
                    <a:cxn ang="0">
                      <a:pos x="0" y="9558"/>
                    </a:cxn>
                    <a:cxn ang="0">
                      <a:pos x="21600" y="9615"/>
                    </a:cxn>
                  </a:cxnLst>
                  <a:rect l="0" t="0" r="r" b="b"/>
                  <a:pathLst>
                    <a:path w="21600" h="9615">
                      <a:moveTo>
                        <a:pt x="0" y="9558"/>
                      </a:moveTo>
                      <a:cubicBezTo>
                        <a:pt x="0" y="9558"/>
                        <a:pt x="11527" y="-11985"/>
                        <a:pt x="21600" y="9615"/>
                      </a:cubicBezTo>
                    </a:path>
                  </a:pathLst>
                </a:cu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38930" name="Line 18"/>
                <p:cNvSpPr>
                  <a:spLocks noChangeShapeType="1"/>
                </p:cNvSpPr>
                <p:nvPr/>
              </p:nvSpPr>
              <p:spPr bwMode="auto">
                <a:xfrm flipH="1">
                  <a:off x="8" y="0"/>
                  <a:ext cx="0" cy="1576"/>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8931" name="Line 19"/>
                <p:cNvSpPr>
                  <a:spLocks noChangeShapeType="1"/>
                </p:cNvSpPr>
                <p:nvPr/>
              </p:nvSpPr>
              <p:spPr bwMode="auto">
                <a:xfrm>
                  <a:off x="0" y="1576"/>
                  <a:ext cx="204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sp>
            <p:nvSpPr>
              <p:cNvPr id="38932" name="Rectangle 20"/>
              <p:cNvSpPr>
                <a:spLocks/>
              </p:cNvSpPr>
              <p:nvPr/>
            </p:nvSpPr>
            <p:spPr bwMode="auto">
              <a:xfrm rot="-5400000">
                <a:off x="-560" y="688"/>
                <a:ext cx="1336" cy="216"/>
              </a:xfrm>
              <a:prstGeom prst="rect">
                <a:avLst/>
              </a:prstGeom>
              <a:noFill/>
              <a:ln w="12700" cap="flat">
                <a:noFill/>
                <a:miter lim="800000"/>
                <a:headEnd type="none" w="med" len="med"/>
                <a:tailEnd type="none" w="med" len="med"/>
              </a:ln>
            </p:spPr>
            <p:txBody>
              <a:bodyPr lIns="0" tIns="0" rIns="0" bIns="0" anchor="ctr"/>
              <a:lstStyle/>
              <a:p>
                <a:r>
                  <a:rPr lang="en-US" sz="1700">
                    <a:solidFill>
                      <a:schemeClr val="tx1"/>
                    </a:solidFill>
                    <a:cs typeface="Arial" charset="0"/>
                  </a:rPr>
                  <a:t>fraction of molecules</a:t>
                </a:r>
              </a:p>
            </p:txBody>
          </p:sp>
          <p:sp>
            <p:nvSpPr>
              <p:cNvPr id="38933" name="Rectangle 21"/>
              <p:cNvSpPr>
                <a:spLocks/>
              </p:cNvSpPr>
              <p:nvPr/>
            </p:nvSpPr>
            <p:spPr bwMode="auto">
              <a:xfrm>
                <a:off x="472" y="1576"/>
                <a:ext cx="1052" cy="232"/>
              </a:xfrm>
              <a:prstGeom prst="rect">
                <a:avLst/>
              </a:prstGeom>
              <a:noFill/>
              <a:ln w="12700" cap="flat">
                <a:noFill/>
                <a:miter lim="800000"/>
                <a:headEnd type="none" w="med" len="med"/>
                <a:tailEnd type="none" w="med" len="med"/>
              </a:ln>
            </p:spPr>
            <p:txBody>
              <a:bodyPr wrap="none" lIns="0" tIns="0" rIns="0" bIns="0" anchor="ctr">
                <a:spAutoFit/>
              </a:bodyPr>
              <a:lstStyle/>
              <a:p>
                <a:r>
                  <a:rPr lang="en-US" sz="1900">
                    <a:solidFill>
                      <a:schemeClr val="tx1"/>
                    </a:solidFill>
                    <a:cs typeface="Arial" charset="0"/>
                  </a:rPr>
                  <a:t>Kinetic Energy</a:t>
                </a:r>
              </a:p>
            </p:txBody>
          </p:sp>
        </p:grpSp>
        <p:grpSp>
          <p:nvGrpSpPr>
            <p:cNvPr id="38934" name="Group 22"/>
            <p:cNvGrpSpPr>
              <a:grpSpLocks/>
            </p:cNvGrpSpPr>
            <p:nvPr/>
          </p:nvGrpSpPr>
          <p:grpSpPr bwMode="auto">
            <a:xfrm>
              <a:off x="1242" y="0"/>
              <a:ext cx="1141" cy="1608"/>
              <a:chOff x="0" y="0"/>
              <a:chExt cx="1141" cy="1608"/>
            </a:xfrm>
          </p:grpSpPr>
          <p:sp>
            <p:nvSpPr>
              <p:cNvPr id="38935" name="Line 23"/>
              <p:cNvSpPr>
                <a:spLocks noChangeShapeType="1"/>
              </p:cNvSpPr>
              <p:nvPr/>
            </p:nvSpPr>
            <p:spPr bwMode="auto">
              <a:xfrm flipH="1">
                <a:off x="0" y="120"/>
                <a:ext cx="0" cy="1488"/>
              </a:xfrm>
              <a:prstGeom prst="line">
                <a:avLst/>
              </a:prstGeom>
              <a:noFill/>
              <a:ln w="25400" cap="flat">
                <a:solidFill>
                  <a:schemeClr val="tx1"/>
                </a:solidFill>
                <a:prstDash val="dash"/>
                <a:miter lim="800000"/>
                <a:headEnd type="none" w="med" len="med"/>
                <a:tailEnd type="none" w="med" len="med"/>
              </a:ln>
            </p:spPr>
            <p:txBody>
              <a:bodyPr lIns="0" tIns="0" rIns="0" bIns="0"/>
              <a:lstStyle/>
              <a:p>
                <a:endParaRPr lang="en-US"/>
              </a:p>
            </p:txBody>
          </p:sp>
          <p:sp>
            <p:nvSpPr>
              <p:cNvPr id="38936" name="Rectangle 24"/>
              <p:cNvSpPr>
                <a:spLocks/>
              </p:cNvSpPr>
              <p:nvPr/>
            </p:nvSpPr>
            <p:spPr bwMode="auto">
              <a:xfrm>
                <a:off x="29"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grpSp>
      <p:sp>
        <p:nvSpPr>
          <p:cNvPr id="38937" name="Line 25"/>
          <p:cNvSpPr>
            <a:spLocks noChangeShapeType="1"/>
          </p:cNvSpPr>
          <p:nvPr/>
        </p:nvSpPr>
        <p:spPr bwMode="auto">
          <a:xfrm flipH="1">
            <a:off x="4940300" y="2895600"/>
            <a:ext cx="1393825" cy="11113"/>
          </a:xfrm>
          <a:prstGeom prst="line">
            <a:avLst/>
          </a:prstGeom>
          <a:noFill/>
          <a:ln w="38100" cap="flat">
            <a:solidFill>
              <a:schemeClr val="tx1"/>
            </a:solidFill>
            <a:prstDash val="solid"/>
            <a:miter lim="800000"/>
            <a:headEnd type="stealth" w="med" len="med"/>
            <a:tailEnd type="none" w="med" len="med"/>
          </a:ln>
        </p:spPr>
        <p:txBody>
          <a:bodyPr lIns="0" tIns="0" rIns="0" bIns="0"/>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75DCD0E5-1C0D-409D-97F0-234D321A5A61}" type="slidenum">
              <a:rPr lang="en-US"/>
              <a:pPr/>
              <a:t>3</a:t>
            </a:fld>
            <a:endParaRPr lang="en-US"/>
          </a:p>
        </p:txBody>
      </p:sp>
      <p:sp>
        <p:nvSpPr>
          <p:cNvPr id="12289" name="Rectangle 1"/>
          <p:cNvSpPr>
            <a:spLocks noChangeArrowheads="1"/>
          </p:cNvSpPr>
          <p:nvPr>
            <p:ph type="title"/>
          </p:nvPr>
        </p:nvSpPr>
        <p:spPr>
          <a:xfrm>
            <a:off x="203200" y="0"/>
            <a:ext cx="12674600" cy="2425700"/>
          </a:xfrm>
          <a:ln/>
        </p:spPr>
        <p:txBody>
          <a:bodyPr/>
          <a:lstStyle/>
          <a:p>
            <a:r>
              <a:rPr lang="en-US"/>
              <a:t>Using generic letters (A, B, C), write a balanced equation for the reaction represented by the kinetics graph below.</a:t>
            </a:r>
          </a:p>
        </p:txBody>
      </p:sp>
      <p:sp>
        <p:nvSpPr>
          <p:cNvPr id="12290" name="Rectangle 2"/>
          <p:cNvSpPr>
            <a:spLocks noChangeArrowheads="1"/>
          </p:cNvSpPr>
          <p:nvPr>
            <p:ph type="body" idx="1"/>
          </p:nvPr>
        </p:nvSpPr>
        <p:spPr>
          <a:xfrm>
            <a:off x="139700" y="2247900"/>
            <a:ext cx="12712700" cy="2628900"/>
          </a:xfrm>
          <a:ln/>
        </p:spPr>
        <p:txBody>
          <a:bodyPr/>
          <a:lstStyle/>
          <a:p>
            <a:r>
              <a:rPr lang="en-US">
                <a:solidFill>
                  <a:srgbClr val="2961B0"/>
                </a:solidFill>
              </a:rPr>
              <a:t>Since reactants decrease and products increase, and the reactant decreases at the same rate as the increase of one of the products. The other product increases at half the rate.</a:t>
            </a:r>
          </a:p>
        </p:txBody>
      </p:sp>
      <p:pic>
        <p:nvPicPr>
          <p:cNvPr id="12291" name="Picture 3"/>
          <p:cNvPicPr>
            <a:picLocks noChangeAspect="1" noChangeArrowheads="1"/>
          </p:cNvPicPr>
          <p:nvPr/>
        </p:nvPicPr>
        <p:blipFill>
          <a:blip r:embed="rId2" cstate="print"/>
          <a:srcRect/>
          <a:stretch>
            <a:fillRect/>
          </a:stretch>
        </p:blipFill>
        <p:spPr bwMode="auto">
          <a:xfrm>
            <a:off x="1257300" y="4673600"/>
            <a:ext cx="7378700" cy="5045075"/>
          </a:xfrm>
          <a:prstGeom prst="rect">
            <a:avLst/>
          </a:prstGeom>
          <a:noFill/>
          <a:ln w="12700" cap="flat">
            <a:noFill/>
            <a:miter lim="800000"/>
            <a:headEnd/>
            <a:tailEnd/>
          </a:ln>
        </p:spPr>
      </p:pic>
      <p:sp>
        <p:nvSpPr>
          <p:cNvPr id="12292" name="Rectangle 4"/>
          <p:cNvSpPr>
            <a:spLocks/>
          </p:cNvSpPr>
          <p:nvPr/>
        </p:nvSpPr>
        <p:spPr bwMode="auto">
          <a:xfrm>
            <a:off x="3632200" y="5308600"/>
            <a:ext cx="3656013" cy="1308100"/>
          </a:xfrm>
          <a:prstGeom prst="rect">
            <a:avLst/>
          </a:prstGeom>
          <a:solidFill>
            <a:schemeClr val="accent1"/>
          </a:solidFill>
          <a:ln w="12700" cap="flat">
            <a:noFill/>
            <a:miter lim="800000"/>
            <a:headEnd type="none" w="med" len="med"/>
            <a:tailEnd type="none" w="med" len="med"/>
          </a:ln>
        </p:spPr>
        <p:txBody>
          <a:bodyPr wrap="none" lIns="0" tIns="0" rIns="0" bIns="0" anchor="ctr">
            <a:spAutoFit/>
          </a:bodyPr>
          <a:lstStyle/>
          <a:p>
            <a:r>
              <a:rPr lang="en-US">
                <a:solidFill>
                  <a:srgbClr val="DD2067"/>
                </a:solidFill>
                <a:cs typeface="Arial" charset="0"/>
              </a:rPr>
              <a:t>2A → 2B + C</a:t>
            </a:r>
          </a:p>
          <a:p>
            <a:r>
              <a:rPr lang="en-US">
                <a:solidFill>
                  <a:srgbClr val="DD2067"/>
                </a:solidFill>
                <a:cs typeface="Arial" charset="0"/>
              </a:rPr>
              <a:t>or A → B + ½C</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Slide Number Placeholder 3"/>
          <p:cNvSpPr>
            <a:spLocks noGrp="1"/>
          </p:cNvSpPr>
          <p:nvPr>
            <p:ph type="sldNum" sz="quarter" idx="10"/>
          </p:nvPr>
        </p:nvSpPr>
        <p:spPr/>
        <p:txBody>
          <a:bodyPr/>
          <a:lstStyle/>
          <a:p>
            <a:fld id="{F689D333-FDF9-4C51-938E-C79A12C1D988}" type="slidenum">
              <a:rPr lang="en-US"/>
              <a:pPr/>
              <a:t>30</a:t>
            </a:fld>
            <a:endParaRPr lang="en-US"/>
          </a:p>
        </p:txBody>
      </p:sp>
      <p:sp>
        <p:nvSpPr>
          <p:cNvPr id="39937" name="Rectangle 1"/>
          <p:cNvSpPr>
            <a:spLocks noChangeArrowheads="1"/>
          </p:cNvSpPr>
          <p:nvPr>
            <p:ph type="title"/>
          </p:nvPr>
        </p:nvSpPr>
        <p:spPr>
          <a:xfrm>
            <a:off x="165100" y="-12700"/>
            <a:ext cx="12674600" cy="1473200"/>
          </a:xfrm>
          <a:ln/>
        </p:spPr>
        <p:txBody>
          <a:bodyPr/>
          <a:lstStyle/>
          <a:p>
            <a:r>
              <a:rPr lang="en-US"/>
              <a:t>What could cause the change in the kinetic energy diagram shown? </a:t>
            </a:r>
            <a:r>
              <a:rPr lang="en-US" sz="4300" i="1"/>
              <a:t>(Select all that apply.)</a:t>
            </a:r>
          </a:p>
        </p:txBody>
      </p:sp>
      <p:sp>
        <p:nvSpPr>
          <p:cNvPr id="39938" name="Rectangle 2"/>
          <p:cNvSpPr>
            <a:spLocks noChangeArrowheads="1"/>
          </p:cNvSpPr>
          <p:nvPr>
            <p:ph type="body" idx="1"/>
          </p:nvPr>
        </p:nvSpPr>
        <p:spPr>
          <a:xfrm>
            <a:off x="139700" y="4406900"/>
            <a:ext cx="12712700" cy="5219700"/>
          </a:xfrm>
          <a:ln/>
        </p:spPr>
        <p:txBody>
          <a:bodyPr/>
          <a:lstStyle/>
          <a:p>
            <a:pPr>
              <a:buClr>
                <a:srgbClr val="DD2067"/>
              </a:buClr>
            </a:pPr>
            <a:r>
              <a:rPr lang="en-US" sz="2900" i="1">
                <a:solidFill>
                  <a:srgbClr val="DD2067"/>
                </a:solidFill>
              </a:rPr>
              <a:t>Increasing</a:t>
            </a:r>
            <a:r>
              <a:rPr lang="en-US" sz="2900">
                <a:solidFill>
                  <a:srgbClr val="DD2067"/>
                </a:solidFill>
              </a:rPr>
              <a:t> temp would cause the line to appear as if it shifts in the second graph, but it actually does not change the value of E</a:t>
            </a:r>
            <a:r>
              <a:rPr lang="en-US" sz="2900" baseline="-6000">
                <a:solidFill>
                  <a:srgbClr val="DD2067"/>
                </a:solidFill>
              </a:rPr>
              <a:t>a</a:t>
            </a:r>
            <a:r>
              <a:rPr lang="en-US" sz="2900">
                <a:solidFill>
                  <a:srgbClr val="DD2067"/>
                </a:solidFill>
              </a:rPr>
              <a:t>. What happens is that at higher temperatures, the curve to elongates and flattens resulting in more area under the curve (more molecules) able to achieve the minimum E</a:t>
            </a:r>
            <a:r>
              <a:rPr lang="en-US" sz="2900" baseline="-6000">
                <a:solidFill>
                  <a:srgbClr val="DD2067"/>
                </a:solidFill>
              </a:rPr>
              <a:t>a</a:t>
            </a:r>
            <a:r>
              <a:rPr lang="en-US" sz="2900">
                <a:solidFill>
                  <a:srgbClr val="DD2067"/>
                </a:solidFill>
              </a:rPr>
              <a:t>.</a:t>
            </a:r>
          </a:p>
          <a:p>
            <a:pPr>
              <a:buClr>
                <a:srgbClr val="DD2067"/>
              </a:buClr>
            </a:pPr>
            <a:r>
              <a:rPr lang="en-US" sz="2900">
                <a:solidFill>
                  <a:srgbClr val="DD2067"/>
                </a:solidFill>
              </a:rPr>
              <a:t>The third graph is overlaid the first graph to show its effect.</a:t>
            </a:r>
          </a:p>
          <a:p>
            <a:pPr>
              <a:buClr>
                <a:srgbClr val="DD2067"/>
              </a:buClr>
            </a:pPr>
            <a:r>
              <a:rPr lang="en-US" sz="2900">
                <a:solidFill>
                  <a:srgbClr val="DD2067"/>
                </a:solidFill>
              </a:rPr>
              <a:t>In the second graph, the E</a:t>
            </a:r>
            <a:r>
              <a:rPr lang="en-US" sz="2900" baseline="-6000">
                <a:solidFill>
                  <a:srgbClr val="DD2067"/>
                </a:solidFill>
              </a:rPr>
              <a:t>a</a:t>
            </a:r>
            <a:r>
              <a:rPr lang="en-US" sz="2900">
                <a:solidFill>
                  <a:srgbClr val="DD2067"/>
                </a:solidFill>
              </a:rPr>
              <a:t> value is actually smaller as evidenced by the blue arrow, which is the same length in the second graph to show the lower E</a:t>
            </a:r>
            <a:r>
              <a:rPr lang="en-US" sz="2900" baseline="-6000">
                <a:solidFill>
                  <a:srgbClr val="DD2067"/>
                </a:solidFill>
              </a:rPr>
              <a:t>a</a:t>
            </a:r>
            <a:endParaRPr lang="en-US" sz="2900">
              <a:solidFill>
                <a:srgbClr val="DD2067"/>
              </a:solidFill>
            </a:endParaRPr>
          </a:p>
          <a:p>
            <a:pPr>
              <a:buClr>
                <a:srgbClr val="DD2067"/>
              </a:buClr>
            </a:pPr>
            <a:r>
              <a:rPr lang="en-US" sz="2900">
                <a:solidFill>
                  <a:srgbClr val="DD2067"/>
                </a:solidFill>
              </a:rPr>
              <a:t>So increasing temperature will increase the </a:t>
            </a:r>
            <a:r>
              <a:rPr lang="en-US" sz="2900" i="1">
                <a:solidFill>
                  <a:srgbClr val="DD2067"/>
                </a:solidFill>
              </a:rPr>
              <a:t>number</a:t>
            </a:r>
            <a:r>
              <a:rPr lang="en-US" sz="2900">
                <a:solidFill>
                  <a:srgbClr val="DD2067"/>
                </a:solidFill>
              </a:rPr>
              <a:t> of molecules that have the minimum activation energy, but not actually change the value of E</a:t>
            </a:r>
            <a:r>
              <a:rPr lang="en-US" sz="2900" baseline="-6000">
                <a:solidFill>
                  <a:srgbClr val="DD2067"/>
                </a:solidFill>
              </a:rPr>
              <a:t>a</a:t>
            </a:r>
            <a:r>
              <a:rPr lang="en-US" sz="2900">
                <a:solidFill>
                  <a:srgbClr val="DD2067"/>
                </a:solidFill>
              </a:rPr>
              <a:t>.</a:t>
            </a:r>
          </a:p>
        </p:txBody>
      </p:sp>
      <p:grpSp>
        <p:nvGrpSpPr>
          <p:cNvPr id="39939" name="Group 3"/>
          <p:cNvGrpSpPr>
            <a:grpSpLocks/>
          </p:cNvGrpSpPr>
          <p:nvPr/>
        </p:nvGrpSpPr>
        <p:grpSpPr bwMode="auto">
          <a:xfrm>
            <a:off x="287338" y="1397000"/>
            <a:ext cx="4127500" cy="2946400"/>
            <a:chOff x="0" y="0"/>
            <a:chExt cx="2599" cy="1856"/>
          </a:xfrm>
        </p:grpSpPr>
        <p:grpSp>
          <p:nvGrpSpPr>
            <p:cNvPr id="39940" name="Group 4"/>
            <p:cNvGrpSpPr>
              <a:grpSpLocks/>
            </p:cNvGrpSpPr>
            <p:nvPr/>
          </p:nvGrpSpPr>
          <p:grpSpPr bwMode="auto">
            <a:xfrm>
              <a:off x="0" y="48"/>
              <a:ext cx="2290" cy="1808"/>
              <a:chOff x="0" y="0"/>
              <a:chExt cx="2290" cy="1808"/>
            </a:xfrm>
          </p:grpSpPr>
          <p:grpSp>
            <p:nvGrpSpPr>
              <p:cNvPr id="39941" name="Group 5"/>
              <p:cNvGrpSpPr>
                <a:grpSpLocks/>
              </p:cNvGrpSpPr>
              <p:nvPr/>
            </p:nvGrpSpPr>
            <p:grpSpPr bwMode="auto">
              <a:xfrm>
                <a:off x="250" y="0"/>
                <a:ext cx="2040" cy="1592"/>
                <a:chOff x="0" y="0"/>
                <a:chExt cx="2040" cy="1592"/>
              </a:xfrm>
            </p:grpSpPr>
            <p:sp>
              <p:nvSpPr>
                <p:cNvPr id="39942" name="Freeform 6"/>
                <p:cNvSpPr>
                  <a:spLocks/>
                </p:cNvSpPr>
                <p:nvPr/>
              </p:nvSpPr>
              <p:spPr bwMode="auto">
                <a:xfrm>
                  <a:off x="8" y="253"/>
                  <a:ext cx="1544" cy="1339"/>
                </a:xfrm>
                <a:custGeom>
                  <a:avLst/>
                  <a:gdLst/>
                  <a:ahLst/>
                  <a:cxnLst>
                    <a:cxn ang="0">
                      <a:pos x="0" y="9558"/>
                    </a:cxn>
                    <a:cxn ang="0">
                      <a:pos x="21600" y="9615"/>
                    </a:cxn>
                  </a:cxnLst>
                  <a:rect l="0" t="0" r="r" b="b"/>
                  <a:pathLst>
                    <a:path w="21600" h="9615">
                      <a:moveTo>
                        <a:pt x="0" y="9558"/>
                      </a:moveTo>
                      <a:cubicBezTo>
                        <a:pt x="0" y="9558"/>
                        <a:pt x="11527" y="-11985"/>
                        <a:pt x="21600" y="9615"/>
                      </a:cubicBezTo>
                    </a:path>
                  </a:pathLst>
                </a:cu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39943" name="Line 7"/>
                <p:cNvSpPr>
                  <a:spLocks noChangeShapeType="1"/>
                </p:cNvSpPr>
                <p:nvPr/>
              </p:nvSpPr>
              <p:spPr bwMode="auto">
                <a:xfrm flipH="1">
                  <a:off x="8" y="0"/>
                  <a:ext cx="0" cy="1576"/>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9944" name="Line 8"/>
                <p:cNvSpPr>
                  <a:spLocks noChangeShapeType="1"/>
                </p:cNvSpPr>
                <p:nvPr/>
              </p:nvSpPr>
              <p:spPr bwMode="auto">
                <a:xfrm>
                  <a:off x="0" y="1576"/>
                  <a:ext cx="204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sp>
            <p:nvSpPr>
              <p:cNvPr id="39945" name="Rectangle 9"/>
              <p:cNvSpPr>
                <a:spLocks/>
              </p:cNvSpPr>
              <p:nvPr/>
            </p:nvSpPr>
            <p:spPr bwMode="auto">
              <a:xfrm rot="-5400000">
                <a:off x="-560" y="688"/>
                <a:ext cx="1336" cy="216"/>
              </a:xfrm>
              <a:prstGeom prst="rect">
                <a:avLst/>
              </a:prstGeom>
              <a:noFill/>
              <a:ln w="12700" cap="flat">
                <a:noFill/>
                <a:miter lim="800000"/>
                <a:headEnd type="none" w="med" len="med"/>
                <a:tailEnd type="none" w="med" len="med"/>
              </a:ln>
            </p:spPr>
            <p:txBody>
              <a:bodyPr lIns="0" tIns="0" rIns="0" bIns="0" anchor="ctr"/>
              <a:lstStyle/>
              <a:p>
                <a:r>
                  <a:rPr lang="en-US" sz="1700">
                    <a:solidFill>
                      <a:schemeClr val="tx1"/>
                    </a:solidFill>
                    <a:cs typeface="Arial" charset="0"/>
                  </a:rPr>
                  <a:t>fraction of molecules</a:t>
                </a:r>
              </a:p>
            </p:txBody>
          </p:sp>
          <p:sp>
            <p:nvSpPr>
              <p:cNvPr id="39946" name="Rectangle 10"/>
              <p:cNvSpPr>
                <a:spLocks/>
              </p:cNvSpPr>
              <p:nvPr/>
            </p:nvSpPr>
            <p:spPr bwMode="auto">
              <a:xfrm>
                <a:off x="472" y="1576"/>
                <a:ext cx="1052" cy="232"/>
              </a:xfrm>
              <a:prstGeom prst="rect">
                <a:avLst/>
              </a:prstGeom>
              <a:noFill/>
              <a:ln w="12700" cap="flat">
                <a:noFill/>
                <a:miter lim="800000"/>
                <a:headEnd type="none" w="med" len="med"/>
                <a:tailEnd type="none" w="med" len="med"/>
              </a:ln>
            </p:spPr>
            <p:txBody>
              <a:bodyPr wrap="none" lIns="0" tIns="0" rIns="0" bIns="0" anchor="ctr">
                <a:spAutoFit/>
              </a:bodyPr>
              <a:lstStyle/>
              <a:p>
                <a:r>
                  <a:rPr lang="en-US" sz="1900">
                    <a:solidFill>
                      <a:schemeClr val="tx1"/>
                    </a:solidFill>
                    <a:cs typeface="Arial" charset="0"/>
                  </a:rPr>
                  <a:t>Kinetic Energy</a:t>
                </a:r>
              </a:p>
            </p:txBody>
          </p:sp>
        </p:grpSp>
        <p:grpSp>
          <p:nvGrpSpPr>
            <p:cNvPr id="39947" name="Group 11"/>
            <p:cNvGrpSpPr>
              <a:grpSpLocks/>
            </p:cNvGrpSpPr>
            <p:nvPr/>
          </p:nvGrpSpPr>
          <p:grpSpPr bwMode="auto">
            <a:xfrm>
              <a:off x="1474" y="0"/>
              <a:ext cx="1125" cy="1632"/>
              <a:chOff x="0" y="0"/>
              <a:chExt cx="1125" cy="1632"/>
            </a:xfrm>
          </p:grpSpPr>
          <p:sp>
            <p:nvSpPr>
              <p:cNvPr id="39948" name="Line 12"/>
              <p:cNvSpPr>
                <a:spLocks noChangeShapeType="1"/>
              </p:cNvSpPr>
              <p:nvPr/>
            </p:nvSpPr>
            <p:spPr bwMode="auto">
              <a:xfrm flipH="1">
                <a:off x="0" y="144"/>
                <a:ext cx="0" cy="1488"/>
              </a:xfrm>
              <a:prstGeom prst="line">
                <a:avLst/>
              </a:prstGeom>
              <a:noFill/>
              <a:ln w="25400" cap="flat">
                <a:solidFill>
                  <a:schemeClr val="tx1"/>
                </a:solidFill>
                <a:prstDash val="dash"/>
                <a:miter lim="800000"/>
                <a:headEnd type="none" w="med" len="med"/>
                <a:tailEnd type="none" w="med" len="med"/>
              </a:ln>
            </p:spPr>
            <p:txBody>
              <a:bodyPr lIns="0" tIns="0" rIns="0" bIns="0"/>
              <a:lstStyle/>
              <a:p>
                <a:endParaRPr lang="en-US"/>
              </a:p>
            </p:txBody>
          </p:sp>
          <p:sp>
            <p:nvSpPr>
              <p:cNvPr id="39949" name="Rectangle 13"/>
              <p:cNvSpPr>
                <a:spLocks/>
              </p:cNvSpPr>
              <p:nvPr/>
            </p:nvSpPr>
            <p:spPr bwMode="auto">
              <a:xfrm>
                <a:off x="13"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grpSp>
      <p:grpSp>
        <p:nvGrpSpPr>
          <p:cNvPr id="39950" name="Group 14"/>
          <p:cNvGrpSpPr>
            <a:grpSpLocks/>
          </p:cNvGrpSpPr>
          <p:nvPr/>
        </p:nvGrpSpPr>
        <p:grpSpPr bwMode="auto">
          <a:xfrm>
            <a:off x="4376738" y="1409700"/>
            <a:ext cx="3784600" cy="2933700"/>
            <a:chOff x="0" y="0"/>
            <a:chExt cx="2383" cy="1848"/>
          </a:xfrm>
        </p:grpSpPr>
        <p:grpSp>
          <p:nvGrpSpPr>
            <p:cNvPr id="39951" name="Group 15"/>
            <p:cNvGrpSpPr>
              <a:grpSpLocks/>
            </p:cNvGrpSpPr>
            <p:nvPr/>
          </p:nvGrpSpPr>
          <p:grpSpPr bwMode="auto">
            <a:xfrm>
              <a:off x="0" y="40"/>
              <a:ext cx="2290" cy="1808"/>
              <a:chOff x="0" y="0"/>
              <a:chExt cx="2290" cy="1808"/>
            </a:xfrm>
          </p:grpSpPr>
          <p:grpSp>
            <p:nvGrpSpPr>
              <p:cNvPr id="39952" name="Group 16"/>
              <p:cNvGrpSpPr>
                <a:grpSpLocks/>
              </p:cNvGrpSpPr>
              <p:nvPr/>
            </p:nvGrpSpPr>
            <p:grpSpPr bwMode="auto">
              <a:xfrm>
                <a:off x="250" y="0"/>
                <a:ext cx="2040" cy="1592"/>
                <a:chOff x="0" y="0"/>
                <a:chExt cx="2040" cy="1592"/>
              </a:xfrm>
            </p:grpSpPr>
            <p:sp>
              <p:nvSpPr>
                <p:cNvPr id="39953" name="Freeform 17"/>
                <p:cNvSpPr>
                  <a:spLocks/>
                </p:cNvSpPr>
                <p:nvPr/>
              </p:nvSpPr>
              <p:spPr bwMode="auto">
                <a:xfrm>
                  <a:off x="8" y="253"/>
                  <a:ext cx="1544" cy="1339"/>
                </a:xfrm>
                <a:custGeom>
                  <a:avLst/>
                  <a:gdLst/>
                  <a:ahLst/>
                  <a:cxnLst>
                    <a:cxn ang="0">
                      <a:pos x="0" y="9558"/>
                    </a:cxn>
                    <a:cxn ang="0">
                      <a:pos x="21600" y="9615"/>
                    </a:cxn>
                  </a:cxnLst>
                  <a:rect l="0" t="0" r="r" b="b"/>
                  <a:pathLst>
                    <a:path w="21600" h="9615">
                      <a:moveTo>
                        <a:pt x="0" y="9558"/>
                      </a:moveTo>
                      <a:cubicBezTo>
                        <a:pt x="0" y="9558"/>
                        <a:pt x="11527" y="-11985"/>
                        <a:pt x="21600" y="9615"/>
                      </a:cubicBezTo>
                    </a:path>
                  </a:pathLst>
                </a:custGeom>
                <a:noFill/>
                <a:ln w="25400" cap="flat">
                  <a:solidFill>
                    <a:schemeClr val="tx1"/>
                  </a:solidFill>
                  <a:prstDash val="solid"/>
                  <a:miter lim="800000"/>
                  <a:headEnd type="none" w="med" len="med"/>
                  <a:tailEnd type="none" w="med" len="med"/>
                </a:ln>
              </p:spPr>
              <p:txBody>
                <a:bodyPr lIns="0" tIns="0" rIns="0" bIns="0"/>
                <a:lstStyle/>
                <a:p>
                  <a:endParaRPr lang="en-US"/>
                </a:p>
              </p:txBody>
            </p:sp>
            <p:sp>
              <p:nvSpPr>
                <p:cNvPr id="39954" name="Line 18"/>
                <p:cNvSpPr>
                  <a:spLocks noChangeShapeType="1"/>
                </p:cNvSpPr>
                <p:nvPr/>
              </p:nvSpPr>
              <p:spPr bwMode="auto">
                <a:xfrm flipH="1">
                  <a:off x="8" y="0"/>
                  <a:ext cx="0" cy="1576"/>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9955" name="Line 19"/>
                <p:cNvSpPr>
                  <a:spLocks noChangeShapeType="1"/>
                </p:cNvSpPr>
                <p:nvPr/>
              </p:nvSpPr>
              <p:spPr bwMode="auto">
                <a:xfrm>
                  <a:off x="0" y="1576"/>
                  <a:ext cx="204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sp>
            <p:nvSpPr>
              <p:cNvPr id="39956" name="Rectangle 20"/>
              <p:cNvSpPr>
                <a:spLocks/>
              </p:cNvSpPr>
              <p:nvPr/>
            </p:nvSpPr>
            <p:spPr bwMode="auto">
              <a:xfrm rot="-5400000">
                <a:off x="-560" y="688"/>
                <a:ext cx="1336" cy="216"/>
              </a:xfrm>
              <a:prstGeom prst="rect">
                <a:avLst/>
              </a:prstGeom>
              <a:noFill/>
              <a:ln w="12700" cap="flat">
                <a:noFill/>
                <a:miter lim="800000"/>
                <a:headEnd type="none" w="med" len="med"/>
                <a:tailEnd type="none" w="med" len="med"/>
              </a:ln>
            </p:spPr>
            <p:txBody>
              <a:bodyPr lIns="0" tIns="0" rIns="0" bIns="0" anchor="ctr"/>
              <a:lstStyle/>
              <a:p>
                <a:r>
                  <a:rPr lang="en-US" sz="1700">
                    <a:solidFill>
                      <a:schemeClr val="tx1"/>
                    </a:solidFill>
                    <a:cs typeface="Arial" charset="0"/>
                  </a:rPr>
                  <a:t>fraction of molecules</a:t>
                </a:r>
              </a:p>
            </p:txBody>
          </p:sp>
          <p:sp>
            <p:nvSpPr>
              <p:cNvPr id="39957" name="Rectangle 21"/>
              <p:cNvSpPr>
                <a:spLocks/>
              </p:cNvSpPr>
              <p:nvPr/>
            </p:nvSpPr>
            <p:spPr bwMode="auto">
              <a:xfrm>
                <a:off x="472" y="1576"/>
                <a:ext cx="1052" cy="232"/>
              </a:xfrm>
              <a:prstGeom prst="rect">
                <a:avLst/>
              </a:prstGeom>
              <a:noFill/>
              <a:ln w="12700" cap="flat">
                <a:noFill/>
                <a:miter lim="800000"/>
                <a:headEnd type="none" w="med" len="med"/>
                <a:tailEnd type="none" w="med" len="med"/>
              </a:ln>
            </p:spPr>
            <p:txBody>
              <a:bodyPr wrap="none" lIns="0" tIns="0" rIns="0" bIns="0" anchor="ctr">
                <a:spAutoFit/>
              </a:bodyPr>
              <a:lstStyle/>
              <a:p>
                <a:r>
                  <a:rPr lang="en-US" sz="1900">
                    <a:solidFill>
                      <a:schemeClr val="tx1"/>
                    </a:solidFill>
                    <a:cs typeface="Arial" charset="0"/>
                  </a:rPr>
                  <a:t>Kinetic Energy</a:t>
                </a:r>
              </a:p>
            </p:txBody>
          </p:sp>
        </p:grpSp>
        <p:grpSp>
          <p:nvGrpSpPr>
            <p:cNvPr id="39958" name="Group 22"/>
            <p:cNvGrpSpPr>
              <a:grpSpLocks/>
            </p:cNvGrpSpPr>
            <p:nvPr/>
          </p:nvGrpSpPr>
          <p:grpSpPr bwMode="auto">
            <a:xfrm>
              <a:off x="1242" y="0"/>
              <a:ext cx="1141" cy="1608"/>
              <a:chOff x="0" y="0"/>
              <a:chExt cx="1141" cy="1608"/>
            </a:xfrm>
          </p:grpSpPr>
          <p:sp>
            <p:nvSpPr>
              <p:cNvPr id="39959" name="Line 23"/>
              <p:cNvSpPr>
                <a:spLocks noChangeShapeType="1"/>
              </p:cNvSpPr>
              <p:nvPr/>
            </p:nvSpPr>
            <p:spPr bwMode="auto">
              <a:xfrm flipH="1">
                <a:off x="0" y="120"/>
                <a:ext cx="0" cy="1488"/>
              </a:xfrm>
              <a:prstGeom prst="line">
                <a:avLst/>
              </a:prstGeom>
              <a:noFill/>
              <a:ln w="25400" cap="flat">
                <a:solidFill>
                  <a:schemeClr val="tx1"/>
                </a:solidFill>
                <a:prstDash val="dash"/>
                <a:miter lim="800000"/>
                <a:headEnd type="none" w="med" len="med"/>
                <a:tailEnd type="none" w="med" len="med"/>
              </a:ln>
            </p:spPr>
            <p:txBody>
              <a:bodyPr lIns="0" tIns="0" rIns="0" bIns="0"/>
              <a:lstStyle/>
              <a:p>
                <a:endParaRPr lang="en-US"/>
              </a:p>
            </p:txBody>
          </p:sp>
          <p:sp>
            <p:nvSpPr>
              <p:cNvPr id="39960" name="Rectangle 24"/>
              <p:cNvSpPr>
                <a:spLocks/>
              </p:cNvSpPr>
              <p:nvPr/>
            </p:nvSpPr>
            <p:spPr bwMode="auto">
              <a:xfrm>
                <a:off x="29"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grpSp>
      <p:grpSp>
        <p:nvGrpSpPr>
          <p:cNvPr id="39961" name="Group 25"/>
          <p:cNvGrpSpPr>
            <a:grpSpLocks/>
          </p:cNvGrpSpPr>
          <p:nvPr/>
        </p:nvGrpSpPr>
        <p:grpSpPr bwMode="auto">
          <a:xfrm>
            <a:off x="8199438" y="1358900"/>
            <a:ext cx="4127500" cy="2870200"/>
            <a:chOff x="0" y="0"/>
            <a:chExt cx="2599" cy="1808"/>
          </a:xfrm>
        </p:grpSpPr>
        <p:sp>
          <p:nvSpPr>
            <p:cNvPr id="39962" name="Rectangle 26"/>
            <p:cNvSpPr>
              <a:spLocks/>
            </p:cNvSpPr>
            <p:nvPr/>
          </p:nvSpPr>
          <p:spPr bwMode="auto">
            <a:xfrm>
              <a:off x="648" y="1576"/>
              <a:ext cx="1052" cy="232"/>
            </a:xfrm>
            <a:prstGeom prst="rect">
              <a:avLst/>
            </a:prstGeom>
            <a:noFill/>
            <a:ln w="12700" cap="flat">
              <a:noFill/>
              <a:miter lim="800000"/>
              <a:headEnd type="none" w="med" len="med"/>
              <a:tailEnd type="none" w="med" len="med"/>
            </a:ln>
          </p:spPr>
          <p:txBody>
            <a:bodyPr wrap="none" lIns="0" tIns="0" rIns="0" bIns="0" anchor="ctr">
              <a:spAutoFit/>
            </a:bodyPr>
            <a:lstStyle/>
            <a:p>
              <a:r>
                <a:rPr lang="en-US" sz="1900">
                  <a:solidFill>
                    <a:schemeClr val="tx1"/>
                  </a:solidFill>
                  <a:cs typeface="Arial" charset="0"/>
                </a:rPr>
                <a:t>Kinetic Energy</a:t>
              </a:r>
            </a:p>
          </p:txBody>
        </p:sp>
        <p:grpSp>
          <p:nvGrpSpPr>
            <p:cNvPr id="39963" name="Group 27"/>
            <p:cNvGrpSpPr>
              <a:grpSpLocks/>
            </p:cNvGrpSpPr>
            <p:nvPr/>
          </p:nvGrpSpPr>
          <p:grpSpPr bwMode="auto">
            <a:xfrm>
              <a:off x="0" y="0"/>
              <a:ext cx="2599" cy="1632"/>
              <a:chOff x="0" y="0"/>
              <a:chExt cx="2599" cy="1632"/>
            </a:xfrm>
          </p:grpSpPr>
          <p:sp>
            <p:nvSpPr>
              <p:cNvPr id="39964" name="Freeform 28"/>
              <p:cNvSpPr>
                <a:spLocks/>
              </p:cNvSpPr>
              <p:nvPr/>
            </p:nvSpPr>
            <p:spPr bwMode="auto">
              <a:xfrm>
                <a:off x="258" y="716"/>
                <a:ext cx="2120" cy="880"/>
              </a:xfrm>
              <a:custGeom>
                <a:avLst/>
                <a:gdLst/>
                <a:ahLst/>
                <a:cxnLst>
                  <a:cxn ang="0">
                    <a:pos x="0" y="9600"/>
                  </a:cxn>
                  <a:cxn ang="0">
                    <a:pos x="21600" y="9600"/>
                  </a:cxn>
                </a:cxnLst>
                <a:rect l="0" t="0" r="r" b="b"/>
                <a:pathLst>
                  <a:path w="21600" h="9600">
                    <a:moveTo>
                      <a:pt x="0" y="9600"/>
                    </a:moveTo>
                    <a:cubicBezTo>
                      <a:pt x="0" y="9600"/>
                      <a:pt x="12581" y="-12000"/>
                      <a:pt x="21600" y="9600"/>
                    </a:cubicBezTo>
                  </a:path>
                </a:pathLst>
              </a:custGeom>
              <a:noFill/>
              <a:ln w="25400" cap="flat">
                <a:solidFill>
                  <a:srgbClr val="DD2067"/>
                </a:solidFill>
                <a:prstDash val="solid"/>
                <a:miter lim="800000"/>
                <a:headEnd type="none" w="med" len="med"/>
                <a:tailEnd type="none" w="med" len="med"/>
              </a:ln>
            </p:spPr>
            <p:txBody>
              <a:bodyPr lIns="0" tIns="0" rIns="0" bIns="0"/>
              <a:lstStyle/>
              <a:p>
                <a:endParaRPr lang="en-US"/>
              </a:p>
            </p:txBody>
          </p:sp>
          <p:sp>
            <p:nvSpPr>
              <p:cNvPr id="39965" name="Line 29"/>
              <p:cNvSpPr>
                <a:spLocks noChangeShapeType="1"/>
              </p:cNvSpPr>
              <p:nvPr/>
            </p:nvSpPr>
            <p:spPr bwMode="auto">
              <a:xfrm flipH="1">
                <a:off x="258" y="48"/>
                <a:ext cx="0" cy="1576"/>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9966" name="Line 30"/>
              <p:cNvSpPr>
                <a:spLocks noChangeShapeType="1"/>
              </p:cNvSpPr>
              <p:nvPr/>
            </p:nvSpPr>
            <p:spPr bwMode="auto">
              <a:xfrm>
                <a:off x="250" y="1624"/>
                <a:ext cx="204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9967" name="Rectangle 31"/>
              <p:cNvSpPr>
                <a:spLocks/>
              </p:cNvSpPr>
              <p:nvPr/>
            </p:nvSpPr>
            <p:spPr bwMode="auto">
              <a:xfrm rot="-5400000">
                <a:off x="-560" y="736"/>
                <a:ext cx="1336" cy="216"/>
              </a:xfrm>
              <a:prstGeom prst="rect">
                <a:avLst/>
              </a:prstGeom>
              <a:noFill/>
              <a:ln w="12700" cap="flat">
                <a:noFill/>
                <a:miter lim="800000"/>
                <a:headEnd type="none" w="med" len="med"/>
                <a:tailEnd type="none" w="med" len="med"/>
              </a:ln>
            </p:spPr>
            <p:txBody>
              <a:bodyPr lIns="0" tIns="0" rIns="0" bIns="0" anchor="ctr"/>
              <a:lstStyle/>
              <a:p>
                <a:r>
                  <a:rPr lang="en-US" sz="1700">
                    <a:solidFill>
                      <a:schemeClr val="tx1"/>
                    </a:solidFill>
                    <a:cs typeface="Arial" charset="0"/>
                  </a:rPr>
                  <a:t>fraction of molecules</a:t>
                </a:r>
              </a:p>
            </p:txBody>
          </p:sp>
          <p:grpSp>
            <p:nvGrpSpPr>
              <p:cNvPr id="39968" name="Group 32"/>
              <p:cNvGrpSpPr>
                <a:grpSpLocks/>
              </p:cNvGrpSpPr>
              <p:nvPr/>
            </p:nvGrpSpPr>
            <p:grpSpPr bwMode="auto">
              <a:xfrm>
                <a:off x="1474" y="0"/>
                <a:ext cx="1125" cy="1632"/>
                <a:chOff x="0" y="0"/>
                <a:chExt cx="1125" cy="1632"/>
              </a:xfrm>
            </p:grpSpPr>
            <p:sp>
              <p:nvSpPr>
                <p:cNvPr id="39969" name="Line 33"/>
                <p:cNvSpPr>
                  <a:spLocks noChangeShapeType="1"/>
                </p:cNvSpPr>
                <p:nvPr/>
              </p:nvSpPr>
              <p:spPr bwMode="auto">
                <a:xfrm flipH="1">
                  <a:off x="0" y="144"/>
                  <a:ext cx="0" cy="1488"/>
                </a:xfrm>
                <a:prstGeom prst="line">
                  <a:avLst/>
                </a:prstGeom>
                <a:noFill/>
                <a:ln w="25400" cap="flat">
                  <a:solidFill>
                    <a:srgbClr val="DD2067"/>
                  </a:solidFill>
                  <a:prstDash val="dash"/>
                  <a:miter lim="800000"/>
                  <a:headEnd type="none" w="med" len="med"/>
                  <a:tailEnd type="none" w="med" len="med"/>
                </a:ln>
              </p:spPr>
              <p:txBody>
                <a:bodyPr lIns="0" tIns="0" rIns="0" bIns="0"/>
                <a:lstStyle/>
                <a:p>
                  <a:endParaRPr lang="en-US"/>
                </a:p>
              </p:txBody>
            </p:sp>
            <p:sp>
              <p:nvSpPr>
                <p:cNvPr id="39970" name="Rectangle 34"/>
                <p:cNvSpPr>
                  <a:spLocks/>
                </p:cNvSpPr>
                <p:nvPr/>
              </p:nvSpPr>
              <p:spPr bwMode="auto">
                <a:xfrm>
                  <a:off x="13"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grpSp>
      </p:grpSp>
      <p:sp>
        <p:nvSpPr>
          <p:cNvPr id="39971" name="Freeform 35"/>
          <p:cNvSpPr>
            <a:spLocks/>
          </p:cNvSpPr>
          <p:nvPr/>
        </p:nvSpPr>
        <p:spPr bwMode="auto">
          <a:xfrm>
            <a:off x="711200" y="2495550"/>
            <a:ext cx="3365500" cy="1397000"/>
          </a:xfrm>
          <a:custGeom>
            <a:avLst/>
            <a:gdLst/>
            <a:ahLst/>
            <a:cxnLst>
              <a:cxn ang="0">
                <a:pos x="0" y="9600"/>
              </a:cxn>
              <a:cxn ang="0">
                <a:pos x="21600" y="9600"/>
              </a:cxn>
            </a:cxnLst>
            <a:rect l="0" t="0" r="r" b="b"/>
            <a:pathLst>
              <a:path w="21600" h="9600">
                <a:moveTo>
                  <a:pt x="0" y="9600"/>
                </a:moveTo>
                <a:cubicBezTo>
                  <a:pt x="0" y="9600"/>
                  <a:pt x="12581" y="-12000"/>
                  <a:pt x="21600" y="9600"/>
                </a:cubicBezTo>
              </a:path>
            </a:pathLst>
          </a:custGeom>
          <a:noFill/>
          <a:ln w="25400" cap="flat">
            <a:solidFill>
              <a:srgbClr val="DD2067"/>
            </a:solidFill>
            <a:prstDash val="solid"/>
            <a:miter lim="800000"/>
            <a:headEnd type="none" w="med" len="med"/>
            <a:tailEnd type="none" w="med" len="med"/>
          </a:ln>
        </p:spPr>
        <p:txBody>
          <a:bodyPr lIns="0" tIns="0" rIns="0" bIns="0"/>
          <a:lstStyle/>
          <a:p>
            <a:endParaRPr lang="en-US"/>
          </a:p>
        </p:txBody>
      </p:sp>
      <p:sp>
        <p:nvSpPr>
          <p:cNvPr id="39972" name="Line 36"/>
          <p:cNvSpPr>
            <a:spLocks noChangeShapeType="1"/>
          </p:cNvSpPr>
          <p:nvPr/>
        </p:nvSpPr>
        <p:spPr bwMode="auto">
          <a:xfrm flipH="1">
            <a:off x="711200" y="1435100"/>
            <a:ext cx="0" cy="250190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sp>
        <p:nvSpPr>
          <p:cNvPr id="39973" name="Line 37"/>
          <p:cNvSpPr>
            <a:spLocks noChangeShapeType="1"/>
          </p:cNvSpPr>
          <p:nvPr/>
        </p:nvSpPr>
        <p:spPr bwMode="auto">
          <a:xfrm>
            <a:off x="698500" y="3937000"/>
            <a:ext cx="3238500" cy="0"/>
          </a:xfrm>
          <a:prstGeom prst="line">
            <a:avLst/>
          </a:prstGeom>
          <a:noFill/>
          <a:ln w="38100" cap="flat">
            <a:solidFill>
              <a:schemeClr val="tx1"/>
            </a:solidFill>
            <a:prstDash val="solid"/>
            <a:miter lim="800000"/>
            <a:headEnd type="none" w="med" len="med"/>
            <a:tailEnd type="none" w="med" len="med"/>
          </a:ln>
        </p:spPr>
        <p:txBody>
          <a:bodyPr lIns="0" tIns="0" rIns="0" bIns="0"/>
          <a:lstStyle/>
          <a:p>
            <a:endParaRPr lang="en-US"/>
          </a:p>
        </p:txBody>
      </p:sp>
      <p:grpSp>
        <p:nvGrpSpPr>
          <p:cNvPr id="39974" name="Group 38"/>
          <p:cNvGrpSpPr>
            <a:grpSpLocks/>
          </p:cNvGrpSpPr>
          <p:nvPr/>
        </p:nvGrpSpPr>
        <p:grpSpPr bwMode="auto">
          <a:xfrm>
            <a:off x="2628900" y="1346200"/>
            <a:ext cx="1785938" cy="2590800"/>
            <a:chOff x="0" y="0"/>
            <a:chExt cx="1125" cy="1632"/>
          </a:xfrm>
        </p:grpSpPr>
        <p:sp>
          <p:nvSpPr>
            <p:cNvPr id="39975" name="Line 39"/>
            <p:cNvSpPr>
              <a:spLocks noChangeShapeType="1"/>
            </p:cNvSpPr>
            <p:nvPr/>
          </p:nvSpPr>
          <p:spPr bwMode="auto">
            <a:xfrm flipH="1">
              <a:off x="0" y="144"/>
              <a:ext cx="0" cy="1488"/>
            </a:xfrm>
            <a:prstGeom prst="line">
              <a:avLst/>
            </a:prstGeom>
            <a:noFill/>
            <a:ln w="25400" cap="flat">
              <a:solidFill>
                <a:srgbClr val="DD2067"/>
              </a:solidFill>
              <a:prstDash val="dash"/>
              <a:miter lim="800000"/>
              <a:headEnd type="none" w="med" len="med"/>
              <a:tailEnd type="none" w="med" len="med"/>
            </a:ln>
          </p:spPr>
          <p:txBody>
            <a:bodyPr lIns="0" tIns="0" rIns="0" bIns="0"/>
            <a:lstStyle/>
            <a:p>
              <a:endParaRPr lang="en-US"/>
            </a:p>
          </p:txBody>
        </p:sp>
        <p:sp>
          <p:nvSpPr>
            <p:cNvPr id="39976" name="Rectangle 40"/>
            <p:cNvSpPr>
              <a:spLocks/>
            </p:cNvSpPr>
            <p:nvPr/>
          </p:nvSpPr>
          <p:spPr bwMode="auto">
            <a:xfrm>
              <a:off x="13" y="0"/>
              <a:ext cx="1112" cy="792"/>
            </a:xfrm>
            <a:prstGeom prst="rect">
              <a:avLst/>
            </a:prstGeom>
            <a:solidFill>
              <a:schemeClr val="accent1"/>
            </a:solidFill>
            <a:ln w="12700" cap="flat">
              <a:noFill/>
              <a:miter lim="800000"/>
              <a:headEnd type="none" w="med" len="med"/>
              <a:tailEnd type="none" w="med" len="med"/>
            </a:ln>
          </p:spPr>
          <p:txBody>
            <a:bodyPr lIns="0" tIns="0" rIns="0" bIns="0" anchor="ctr"/>
            <a:lstStyle/>
            <a:p>
              <a:r>
                <a:rPr lang="en-US" sz="2000">
                  <a:solidFill>
                    <a:schemeClr val="tx1"/>
                  </a:solidFill>
                  <a:cs typeface="Arial" charset="0"/>
                </a:rPr>
                <a:t>minimum energy needed for reaction, E</a:t>
              </a:r>
              <a:r>
                <a:rPr lang="en-US" sz="2000" baseline="-6000">
                  <a:solidFill>
                    <a:schemeClr val="tx1"/>
                  </a:solidFill>
                  <a:cs typeface="Arial" charset="0"/>
                </a:rPr>
                <a:t>a</a:t>
              </a:r>
            </a:p>
          </p:txBody>
        </p:sp>
      </p:grpSp>
      <p:sp>
        <p:nvSpPr>
          <p:cNvPr id="39977" name="Line 41"/>
          <p:cNvSpPr>
            <a:spLocks noChangeShapeType="1"/>
          </p:cNvSpPr>
          <p:nvPr/>
        </p:nvSpPr>
        <p:spPr bwMode="auto">
          <a:xfrm rot="10800000" flipH="1">
            <a:off x="698500" y="3843338"/>
            <a:ext cx="1951038" cy="4762"/>
          </a:xfrm>
          <a:prstGeom prst="line">
            <a:avLst/>
          </a:prstGeom>
          <a:noFill/>
          <a:ln w="38100" cap="flat">
            <a:solidFill>
              <a:srgbClr val="00007D"/>
            </a:solidFill>
            <a:prstDash val="solid"/>
            <a:miter lim="800000"/>
            <a:headEnd type="stealth" w="med" len="med"/>
            <a:tailEnd type="stealth" w="med" len="med"/>
          </a:ln>
        </p:spPr>
        <p:txBody>
          <a:bodyPr lIns="0" tIns="0" rIns="0" bIns="0"/>
          <a:lstStyle/>
          <a:p>
            <a:endParaRPr lang="en-US"/>
          </a:p>
        </p:txBody>
      </p:sp>
      <p:sp>
        <p:nvSpPr>
          <p:cNvPr id="39978" name="Line 42"/>
          <p:cNvSpPr>
            <a:spLocks noChangeShapeType="1"/>
          </p:cNvSpPr>
          <p:nvPr/>
        </p:nvSpPr>
        <p:spPr bwMode="auto">
          <a:xfrm rot="10800000" flipH="1">
            <a:off x="4800600" y="3843338"/>
            <a:ext cx="1951038" cy="4762"/>
          </a:xfrm>
          <a:prstGeom prst="line">
            <a:avLst/>
          </a:prstGeom>
          <a:noFill/>
          <a:ln w="38100" cap="flat">
            <a:solidFill>
              <a:srgbClr val="00007D"/>
            </a:solidFill>
            <a:prstDash val="solid"/>
            <a:miter lim="800000"/>
            <a:headEnd type="stealth" w="med" len="med"/>
            <a:tailEnd type="stealth" w="med" len="med"/>
          </a:ln>
        </p:spPr>
        <p:txBody>
          <a:bodyPr lIns="0" tIns="0" rIns="0" bIns="0"/>
          <a:lstStyle/>
          <a:p>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B0B20915-CCDC-447C-A955-E150FE4167B6}" type="slidenum">
              <a:rPr lang="en-US"/>
              <a:pPr/>
              <a:t>31</a:t>
            </a:fld>
            <a:endParaRPr lang="en-US"/>
          </a:p>
        </p:txBody>
      </p:sp>
      <p:sp>
        <p:nvSpPr>
          <p:cNvPr id="40961" name="Rectangle 1"/>
          <p:cNvSpPr>
            <a:spLocks noChangeArrowheads="1"/>
          </p:cNvSpPr>
          <p:nvPr>
            <p:ph type="title"/>
          </p:nvPr>
        </p:nvSpPr>
        <p:spPr>
          <a:ln/>
        </p:spPr>
        <p:txBody>
          <a:bodyPr/>
          <a:lstStyle/>
          <a:p>
            <a:r>
              <a:rPr lang="en-US"/>
              <a:t>All of the following increase the rate of reaction involving a solid EXCEPT</a:t>
            </a:r>
            <a:br>
              <a:rPr lang="en-US"/>
            </a:br>
            <a:r>
              <a:rPr lang="en-US"/>
              <a:t>adding more of the solid</a:t>
            </a:r>
          </a:p>
        </p:txBody>
      </p:sp>
      <p:sp>
        <p:nvSpPr>
          <p:cNvPr id="40962" name="Rectangle 2"/>
          <p:cNvSpPr>
            <a:spLocks noChangeArrowheads="1"/>
          </p:cNvSpPr>
          <p:nvPr>
            <p:ph type="body" idx="1"/>
          </p:nvPr>
        </p:nvSpPr>
        <p:spPr>
          <a:ln/>
        </p:spPr>
        <p:txBody>
          <a:bodyPr/>
          <a:lstStyle/>
          <a:p>
            <a:r>
              <a:rPr lang="en-US" sz="5000"/>
              <a:t>adding more of the solid</a:t>
            </a:r>
          </a:p>
          <a:p>
            <a:r>
              <a:rPr lang="en-US" sz="5000"/>
              <a:t>increasing the concentration of the solid</a:t>
            </a:r>
          </a:p>
          <a:p>
            <a:r>
              <a:rPr lang="en-US" sz="5000"/>
              <a:t>increasing the temperature</a:t>
            </a:r>
          </a:p>
          <a:p>
            <a:r>
              <a:rPr lang="en-US" sz="5000"/>
              <a:t>adding a catalyst</a:t>
            </a:r>
          </a:p>
          <a:p>
            <a:r>
              <a:rPr lang="en-US" sz="5000"/>
              <a:t>increasing the surface area of the solid</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FFB2747-166D-43BF-94DC-B4058107D7F2}" type="slidenum">
              <a:rPr lang="en-US"/>
              <a:pPr/>
              <a:t>32</a:t>
            </a:fld>
            <a:endParaRPr lang="en-US"/>
          </a:p>
        </p:txBody>
      </p:sp>
      <p:sp>
        <p:nvSpPr>
          <p:cNvPr id="41985" name="Rectangle 1"/>
          <p:cNvSpPr>
            <a:spLocks noChangeArrowheads="1"/>
          </p:cNvSpPr>
          <p:nvPr>
            <p:ph type="title"/>
          </p:nvPr>
        </p:nvSpPr>
        <p:spPr>
          <a:ln/>
        </p:spPr>
        <p:txBody>
          <a:bodyPr/>
          <a:lstStyle/>
          <a:p>
            <a:r>
              <a:rPr lang="en-US"/>
              <a:t>All of the following increase the rate of reaction involving a solid EXCEPT</a:t>
            </a:r>
            <a:br>
              <a:rPr lang="en-US"/>
            </a:br>
            <a:r>
              <a:rPr lang="en-US"/>
              <a:t>adding more of the solid</a:t>
            </a:r>
          </a:p>
        </p:txBody>
      </p:sp>
      <p:sp>
        <p:nvSpPr>
          <p:cNvPr id="41986" name="Rectangle 2"/>
          <p:cNvSpPr>
            <a:spLocks noChangeArrowheads="1"/>
          </p:cNvSpPr>
          <p:nvPr>
            <p:ph type="body" idx="1"/>
          </p:nvPr>
        </p:nvSpPr>
        <p:spPr>
          <a:ln/>
        </p:spPr>
        <p:txBody>
          <a:bodyPr/>
          <a:lstStyle/>
          <a:p>
            <a:r>
              <a:rPr lang="en-US" sz="5000"/>
              <a:t>adding more of the solid</a:t>
            </a:r>
          </a:p>
          <a:p>
            <a:r>
              <a:rPr lang="en-US" sz="5000">
                <a:solidFill>
                  <a:srgbClr val="DD2067"/>
                </a:solidFill>
              </a:rPr>
              <a:t>increasing the concentration of the solid</a:t>
            </a:r>
          </a:p>
          <a:p>
            <a:r>
              <a:rPr lang="en-US" sz="5000"/>
              <a:t>increasing the temperature</a:t>
            </a:r>
          </a:p>
          <a:p>
            <a:r>
              <a:rPr lang="en-US" sz="5000"/>
              <a:t>adding a catalyst</a:t>
            </a:r>
          </a:p>
          <a:p>
            <a:r>
              <a:rPr lang="en-US" sz="5000"/>
              <a:t>increasing the surface area of the solid</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D38329CF-6199-40EB-9837-5E7E91B574A1}" type="slidenum">
              <a:rPr lang="en-US"/>
              <a:pPr/>
              <a:t>33</a:t>
            </a:fld>
            <a:endParaRPr lang="en-US"/>
          </a:p>
        </p:txBody>
      </p:sp>
      <p:sp>
        <p:nvSpPr>
          <p:cNvPr id="43009" name="Rectangle 1"/>
          <p:cNvSpPr>
            <a:spLocks noChangeArrowheads="1"/>
          </p:cNvSpPr>
          <p:nvPr>
            <p:ph type="title"/>
          </p:nvPr>
        </p:nvSpPr>
        <p:spPr>
          <a:xfrm>
            <a:off x="203200" y="101600"/>
            <a:ext cx="12674600" cy="1524000"/>
          </a:xfrm>
          <a:ln/>
        </p:spPr>
        <p:txBody>
          <a:bodyPr/>
          <a:lstStyle/>
          <a:p>
            <a:r>
              <a:rPr lang="en-US"/>
              <a:t>Which of the following is true about a catalyst?</a:t>
            </a:r>
            <a:br>
              <a:rPr lang="en-US"/>
            </a:br>
            <a:r>
              <a:rPr lang="en-US" sz="4300" i="1"/>
              <a:t>(Select all that apply.)</a:t>
            </a:r>
          </a:p>
        </p:txBody>
      </p:sp>
      <p:sp>
        <p:nvSpPr>
          <p:cNvPr id="43010" name="Rectangle 2"/>
          <p:cNvSpPr>
            <a:spLocks noChangeArrowheads="1"/>
          </p:cNvSpPr>
          <p:nvPr>
            <p:ph type="body" idx="1"/>
          </p:nvPr>
        </p:nvSpPr>
        <p:spPr>
          <a:xfrm>
            <a:off x="177800" y="1485900"/>
            <a:ext cx="12712700" cy="8089900"/>
          </a:xfrm>
          <a:ln/>
        </p:spPr>
        <p:txBody>
          <a:bodyPr/>
          <a:lstStyle/>
          <a:p>
            <a:r>
              <a:rPr lang="en-US"/>
              <a:t>It speeds up the forward reaction</a:t>
            </a:r>
          </a:p>
          <a:p>
            <a:r>
              <a:rPr lang="en-US"/>
              <a:t>It lowers the activation energy</a:t>
            </a:r>
          </a:p>
          <a:p>
            <a:r>
              <a:rPr lang="en-US"/>
              <a:t>It provides a completely different mechanism for the reaction</a:t>
            </a:r>
          </a:p>
          <a:p>
            <a:r>
              <a:rPr lang="en-US"/>
              <a:t>It can act as an inhibitor</a:t>
            </a:r>
          </a:p>
          <a:p>
            <a:r>
              <a:rPr lang="en-US"/>
              <a:t>It speeds up the reverse reaction</a:t>
            </a:r>
          </a:p>
          <a:p>
            <a:r>
              <a:rPr lang="en-US"/>
              <a:t>Can be homogeneous or heterogeneous</a:t>
            </a:r>
          </a:p>
          <a:p>
            <a:r>
              <a:rPr lang="en-US"/>
              <a:t>It does not get used up over the course of the reaction.</a:t>
            </a:r>
          </a:p>
          <a:p>
            <a:r>
              <a:rPr lang="en-US"/>
              <a:t>It can also be called an enzyme</a:t>
            </a:r>
          </a:p>
          <a:p>
            <a:r>
              <a:rPr lang="en-US"/>
              <a:t>May cause the formation of intermediates.</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D71F7F5-AA5B-4A48-A248-2540FE5E7E03}" type="slidenum">
              <a:rPr lang="en-US"/>
              <a:pPr/>
              <a:t>34</a:t>
            </a:fld>
            <a:endParaRPr lang="en-US"/>
          </a:p>
        </p:txBody>
      </p:sp>
      <p:sp>
        <p:nvSpPr>
          <p:cNvPr id="44033" name="Rectangle 1"/>
          <p:cNvSpPr>
            <a:spLocks noChangeArrowheads="1"/>
          </p:cNvSpPr>
          <p:nvPr>
            <p:ph type="title"/>
          </p:nvPr>
        </p:nvSpPr>
        <p:spPr>
          <a:xfrm>
            <a:off x="203200" y="101600"/>
            <a:ext cx="12674600" cy="1524000"/>
          </a:xfrm>
          <a:ln/>
        </p:spPr>
        <p:txBody>
          <a:bodyPr/>
          <a:lstStyle/>
          <a:p>
            <a:r>
              <a:rPr lang="en-US"/>
              <a:t>Which of the following is true about a catalyst?</a:t>
            </a:r>
            <a:br>
              <a:rPr lang="en-US"/>
            </a:br>
            <a:r>
              <a:rPr lang="en-US" sz="4300" i="1"/>
              <a:t>(Select all that apply.)</a:t>
            </a:r>
          </a:p>
        </p:txBody>
      </p:sp>
      <p:sp>
        <p:nvSpPr>
          <p:cNvPr id="44034" name="Rectangle 2"/>
          <p:cNvSpPr>
            <a:spLocks noChangeArrowheads="1"/>
          </p:cNvSpPr>
          <p:nvPr>
            <p:ph type="body" idx="1"/>
          </p:nvPr>
        </p:nvSpPr>
        <p:spPr>
          <a:xfrm>
            <a:off x="177800" y="1485900"/>
            <a:ext cx="12712700" cy="8089900"/>
          </a:xfrm>
          <a:ln/>
        </p:spPr>
        <p:txBody>
          <a:bodyPr/>
          <a:lstStyle/>
          <a:p>
            <a:r>
              <a:rPr lang="en-US" sz="3700">
                <a:solidFill>
                  <a:srgbClr val="DD2067"/>
                </a:solidFill>
              </a:rPr>
              <a:t>It speeds up the forward reaction</a:t>
            </a:r>
          </a:p>
          <a:p>
            <a:r>
              <a:rPr lang="en-US" sz="3700">
                <a:solidFill>
                  <a:srgbClr val="DD2067"/>
                </a:solidFill>
              </a:rPr>
              <a:t>It lowers the activation energy</a:t>
            </a:r>
          </a:p>
          <a:p>
            <a:r>
              <a:rPr lang="en-US" sz="3700">
                <a:solidFill>
                  <a:srgbClr val="DD2067"/>
                </a:solidFill>
              </a:rPr>
              <a:t>It provides a completely different mechanism for the reaction</a:t>
            </a:r>
          </a:p>
          <a:p>
            <a:r>
              <a:rPr lang="en-US" sz="3700">
                <a:solidFill>
                  <a:srgbClr val="DD2067"/>
                </a:solidFill>
              </a:rPr>
              <a:t>It can act as an inhibitor</a:t>
            </a:r>
          </a:p>
          <a:p>
            <a:pPr marL="1371600" lvl="1">
              <a:buSzPct val="125000"/>
            </a:pPr>
            <a:r>
              <a:rPr lang="en-US" sz="3700">
                <a:solidFill>
                  <a:srgbClr val="DD2067"/>
                </a:solidFill>
              </a:rPr>
              <a:t>I suppose this could be true if an excess amount were present, and actually began to inhibit the reaction</a:t>
            </a:r>
          </a:p>
          <a:p>
            <a:r>
              <a:rPr lang="en-US" sz="3700">
                <a:solidFill>
                  <a:srgbClr val="DD2067"/>
                </a:solidFill>
              </a:rPr>
              <a:t>It speeds up the reverse reaction</a:t>
            </a:r>
          </a:p>
          <a:p>
            <a:r>
              <a:rPr lang="en-US" sz="3700">
                <a:solidFill>
                  <a:srgbClr val="DD2067"/>
                </a:solidFill>
              </a:rPr>
              <a:t>Can be homogeneous or heterogeneous</a:t>
            </a:r>
          </a:p>
          <a:p>
            <a:r>
              <a:rPr lang="en-US" sz="3700">
                <a:solidFill>
                  <a:srgbClr val="DD2067"/>
                </a:solidFill>
              </a:rPr>
              <a:t>It does not get used up over the course of the reaction.</a:t>
            </a:r>
          </a:p>
          <a:p>
            <a:r>
              <a:rPr lang="en-US" sz="3700">
                <a:solidFill>
                  <a:srgbClr val="DD2067"/>
                </a:solidFill>
              </a:rPr>
              <a:t>It can also be called an enzyme</a:t>
            </a:r>
          </a:p>
          <a:p>
            <a:pPr marL="1371600" lvl="1">
              <a:buSzPct val="125000"/>
            </a:pPr>
            <a:r>
              <a:rPr lang="en-US" sz="3700">
                <a:solidFill>
                  <a:srgbClr val="DD2067"/>
                </a:solidFill>
              </a:rPr>
              <a:t>for a biological reaction </a:t>
            </a:r>
          </a:p>
          <a:p>
            <a:r>
              <a:rPr lang="en-US" sz="3700">
                <a:solidFill>
                  <a:srgbClr val="DD2067"/>
                </a:solidFill>
              </a:rPr>
              <a:t>May cause the formation of intermediates.</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6CC8792-31EF-4703-826B-A05301AA8F96}" type="slidenum">
              <a:rPr lang="en-US"/>
              <a:pPr/>
              <a:t>35</a:t>
            </a:fld>
            <a:endParaRPr lang="en-US"/>
          </a:p>
        </p:txBody>
      </p:sp>
      <p:sp>
        <p:nvSpPr>
          <p:cNvPr id="49153" name="Rectangle 1"/>
          <p:cNvSpPr>
            <a:spLocks noChangeArrowheads="1"/>
          </p:cNvSpPr>
          <p:nvPr>
            <p:ph type="title"/>
          </p:nvPr>
        </p:nvSpPr>
        <p:spPr>
          <a:ln/>
        </p:spPr>
        <p:txBody>
          <a:bodyPr/>
          <a:lstStyle/>
          <a:p>
            <a:r>
              <a:rPr lang="en-US"/>
              <a:t>How many steps are involved in the reaction mechanism for this reaction indicated by the energy diagram below.</a:t>
            </a:r>
          </a:p>
        </p:txBody>
      </p:sp>
      <p:pic>
        <p:nvPicPr>
          <p:cNvPr id="49154" name="Picture 2"/>
          <p:cNvPicPr>
            <a:picLocks noChangeArrowheads="1"/>
          </p:cNvPicPr>
          <p:nvPr/>
        </p:nvPicPr>
        <p:blipFill>
          <a:blip r:embed="rId2" cstate="print"/>
          <a:srcRect l="3453" t="3694" r="5023" b="6157"/>
          <a:stretch>
            <a:fillRect/>
          </a:stretch>
        </p:blipFill>
        <p:spPr bwMode="auto">
          <a:xfrm>
            <a:off x="4114800" y="2476500"/>
            <a:ext cx="8191500" cy="5372100"/>
          </a:xfrm>
          <a:prstGeom prst="rect">
            <a:avLst/>
          </a:prstGeom>
          <a:noFill/>
          <a:ln w="9525" cap="flat">
            <a:noFill/>
            <a:round/>
            <a:headEnd/>
            <a:tailEnd/>
          </a:ln>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48C42F85-17F6-4CEF-96D4-EF389AD40FFA}" type="slidenum">
              <a:rPr lang="en-US"/>
              <a:pPr/>
              <a:t>36</a:t>
            </a:fld>
            <a:endParaRPr lang="en-US"/>
          </a:p>
        </p:txBody>
      </p:sp>
      <p:sp>
        <p:nvSpPr>
          <p:cNvPr id="50177" name="Rectangle 1"/>
          <p:cNvSpPr>
            <a:spLocks noChangeArrowheads="1"/>
          </p:cNvSpPr>
          <p:nvPr>
            <p:ph type="title"/>
          </p:nvPr>
        </p:nvSpPr>
        <p:spPr>
          <a:ln/>
        </p:spPr>
        <p:txBody>
          <a:bodyPr/>
          <a:lstStyle/>
          <a:p>
            <a:r>
              <a:rPr lang="en-US"/>
              <a:t>How many steps are involved in the reaction mechanism for this reaction indicated by the energy diagram below.</a:t>
            </a:r>
          </a:p>
        </p:txBody>
      </p:sp>
      <p:sp>
        <p:nvSpPr>
          <p:cNvPr id="50178" name="Rectangle 2"/>
          <p:cNvSpPr>
            <a:spLocks noChangeArrowheads="1"/>
          </p:cNvSpPr>
          <p:nvPr>
            <p:ph type="body" idx="1"/>
          </p:nvPr>
        </p:nvSpPr>
        <p:spPr>
          <a:xfrm>
            <a:off x="190500" y="2374900"/>
            <a:ext cx="5969000" cy="7099300"/>
          </a:xfrm>
          <a:ln/>
        </p:spPr>
        <p:txBody>
          <a:bodyPr/>
          <a:lstStyle/>
          <a:p>
            <a:pPr>
              <a:buClr>
                <a:srgbClr val="DD2067"/>
              </a:buClr>
              <a:buSzPct val="125000"/>
            </a:pPr>
            <a:r>
              <a:rPr lang="en-US">
                <a:solidFill>
                  <a:srgbClr val="DD2067"/>
                </a:solidFill>
              </a:rPr>
              <a:t>2 steps</a:t>
            </a:r>
          </a:p>
          <a:p>
            <a:pPr>
              <a:buClr>
                <a:srgbClr val="DD2067"/>
              </a:buClr>
              <a:buSzPct val="125000"/>
            </a:pPr>
            <a:r>
              <a:rPr lang="en-US">
                <a:solidFill>
                  <a:srgbClr val="DD2067"/>
                </a:solidFill>
              </a:rPr>
              <a:t>The presence of two peaks on the graph that represents the reaction mechanism indicates a two step process.</a:t>
            </a:r>
          </a:p>
        </p:txBody>
      </p:sp>
      <p:pic>
        <p:nvPicPr>
          <p:cNvPr id="50179" name="Picture 3"/>
          <p:cNvPicPr>
            <a:picLocks noChangeArrowheads="1"/>
          </p:cNvPicPr>
          <p:nvPr/>
        </p:nvPicPr>
        <p:blipFill>
          <a:blip r:embed="rId2" cstate="print"/>
          <a:srcRect l="3453" t="3694" r="5023" b="6157"/>
          <a:stretch>
            <a:fillRect/>
          </a:stretch>
        </p:blipFill>
        <p:spPr bwMode="auto">
          <a:xfrm>
            <a:off x="6324600" y="2070100"/>
            <a:ext cx="6489700" cy="4089400"/>
          </a:xfrm>
          <a:prstGeom prst="rect">
            <a:avLst/>
          </a:prstGeom>
          <a:noFill/>
          <a:ln w="9525" cap="flat">
            <a:noFill/>
            <a:round/>
            <a:headEnd/>
            <a:tailEnd/>
          </a:ln>
        </p:spPr>
      </p:pic>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6FA08883-FB64-4723-B05A-17A7695BD61A}" type="slidenum">
              <a:rPr lang="en-US"/>
              <a:pPr/>
              <a:t>37</a:t>
            </a:fld>
            <a:endParaRPr lang="en-US"/>
          </a:p>
        </p:txBody>
      </p:sp>
      <p:sp>
        <p:nvSpPr>
          <p:cNvPr id="51201" name="Rectangle 1"/>
          <p:cNvSpPr>
            <a:spLocks noChangeArrowheads="1"/>
          </p:cNvSpPr>
          <p:nvPr>
            <p:ph type="title"/>
          </p:nvPr>
        </p:nvSpPr>
        <p:spPr>
          <a:xfrm>
            <a:off x="203200" y="101600"/>
            <a:ext cx="12674600" cy="1638300"/>
          </a:xfrm>
          <a:ln/>
        </p:spPr>
        <p:txBody>
          <a:bodyPr/>
          <a:lstStyle/>
          <a:p>
            <a:r>
              <a:rPr lang="en-US"/>
              <a:t>Addition of a catalyst that speeds the forward reaction will also speed the reverse reaction.</a:t>
            </a:r>
          </a:p>
        </p:txBody>
      </p:sp>
      <p:sp>
        <p:nvSpPr>
          <p:cNvPr id="51202" name="Rectangle 2"/>
          <p:cNvSpPr>
            <a:spLocks noChangeArrowheads="1"/>
          </p:cNvSpPr>
          <p:nvPr>
            <p:ph type="body" idx="1"/>
          </p:nvPr>
        </p:nvSpPr>
        <p:spPr>
          <a:xfrm>
            <a:off x="177800" y="1739900"/>
            <a:ext cx="4394200" cy="7835900"/>
          </a:xfrm>
          <a:ln/>
        </p:spPr>
        <p:txBody>
          <a:bodyPr/>
          <a:lstStyle/>
          <a:p>
            <a:r>
              <a:rPr lang="en-US"/>
              <a:t>True</a:t>
            </a:r>
          </a:p>
          <a:p>
            <a:r>
              <a:rPr lang="en-US"/>
              <a:t>False</a:t>
            </a:r>
          </a:p>
          <a:p>
            <a:r>
              <a:rPr lang="en-US"/>
              <a:t>can  not be determined</a:t>
            </a:r>
          </a:p>
        </p:txBody>
      </p:sp>
      <p:pic>
        <p:nvPicPr>
          <p:cNvPr id="51203" name="Picture 3"/>
          <p:cNvPicPr>
            <a:picLocks noChangeArrowheads="1"/>
          </p:cNvPicPr>
          <p:nvPr/>
        </p:nvPicPr>
        <p:blipFill>
          <a:blip r:embed="rId2" cstate="print"/>
          <a:srcRect l="3453" t="3694" r="5023" b="6157"/>
          <a:stretch>
            <a:fillRect/>
          </a:stretch>
        </p:blipFill>
        <p:spPr bwMode="auto">
          <a:xfrm>
            <a:off x="4495800" y="1752600"/>
            <a:ext cx="8191500" cy="5372100"/>
          </a:xfrm>
          <a:prstGeom prst="rect">
            <a:avLst/>
          </a:prstGeom>
          <a:noFill/>
          <a:ln w="9525" cap="flat">
            <a:noFill/>
            <a:round/>
            <a:headEnd/>
            <a:tailEnd/>
          </a:ln>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57EF3A6D-34E4-4791-9439-C45F02F3A29B}" type="slidenum">
              <a:rPr lang="en-US"/>
              <a:pPr/>
              <a:t>38</a:t>
            </a:fld>
            <a:endParaRPr lang="en-US"/>
          </a:p>
        </p:txBody>
      </p:sp>
      <p:sp>
        <p:nvSpPr>
          <p:cNvPr id="52225" name="Rectangle 1"/>
          <p:cNvSpPr>
            <a:spLocks noChangeArrowheads="1"/>
          </p:cNvSpPr>
          <p:nvPr>
            <p:ph type="title"/>
          </p:nvPr>
        </p:nvSpPr>
        <p:spPr>
          <a:xfrm>
            <a:off x="203200" y="101600"/>
            <a:ext cx="12674600" cy="1638300"/>
          </a:xfrm>
          <a:ln/>
        </p:spPr>
        <p:txBody>
          <a:bodyPr/>
          <a:lstStyle/>
          <a:p>
            <a:r>
              <a:rPr lang="en-US"/>
              <a:t>Addition of a catalyst that speeds the forward reaction will also speed the reverse reaction.</a:t>
            </a:r>
          </a:p>
        </p:txBody>
      </p:sp>
      <p:sp>
        <p:nvSpPr>
          <p:cNvPr id="52226" name="Rectangle 2"/>
          <p:cNvSpPr>
            <a:spLocks noChangeArrowheads="1"/>
          </p:cNvSpPr>
          <p:nvPr>
            <p:ph type="body" idx="1"/>
          </p:nvPr>
        </p:nvSpPr>
        <p:spPr>
          <a:xfrm>
            <a:off x="177800" y="1739900"/>
            <a:ext cx="6121400" cy="7835900"/>
          </a:xfrm>
          <a:ln/>
        </p:spPr>
        <p:txBody>
          <a:bodyPr/>
          <a:lstStyle/>
          <a:p>
            <a:r>
              <a:rPr lang="en-US">
                <a:solidFill>
                  <a:srgbClr val="DD2067"/>
                </a:solidFill>
              </a:rPr>
              <a:t>True</a:t>
            </a:r>
          </a:p>
          <a:p>
            <a:r>
              <a:rPr lang="en-US"/>
              <a:t>False</a:t>
            </a:r>
          </a:p>
          <a:p>
            <a:r>
              <a:rPr lang="en-US"/>
              <a:t>can  not be determined</a:t>
            </a:r>
          </a:p>
          <a:p>
            <a:pPr>
              <a:buClr>
                <a:srgbClr val="DD2067"/>
              </a:buClr>
              <a:buSzPct val="125000"/>
            </a:pPr>
            <a:r>
              <a:rPr lang="en-US">
                <a:solidFill>
                  <a:srgbClr val="DD2067"/>
                </a:solidFill>
              </a:rPr>
              <a:t>Catalysts </a:t>
            </a:r>
            <a:r>
              <a:rPr lang="en-US" i="1">
                <a:solidFill>
                  <a:srgbClr val="DD2067"/>
                </a:solidFill>
              </a:rPr>
              <a:t>generally</a:t>
            </a:r>
            <a:r>
              <a:rPr lang="en-US">
                <a:solidFill>
                  <a:srgbClr val="DD2067"/>
                </a:solidFill>
              </a:rPr>
              <a:t> provide a completely different mechanism, lowering the overall reaction rate.</a:t>
            </a:r>
          </a:p>
          <a:p>
            <a:pPr>
              <a:buClr>
                <a:srgbClr val="DD2067"/>
              </a:buClr>
              <a:buSzPct val="125000"/>
            </a:pPr>
            <a:r>
              <a:rPr lang="en-US">
                <a:solidFill>
                  <a:srgbClr val="DD2067"/>
                </a:solidFill>
              </a:rPr>
              <a:t>This affects both the forward and the reverse.</a:t>
            </a:r>
          </a:p>
        </p:txBody>
      </p:sp>
      <p:pic>
        <p:nvPicPr>
          <p:cNvPr id="52227" name="Picture 3"/>
          <p:cNvPicPr>
            <a:picLocks noChangeArrowheads="1"/>
          </p:cNvPicPr>
          <p:nvPr/>
        </p:nvPicPr>
        <p:blipFill>
          <a:blip r:embed="rId2" cstate="print"/>
          <a:srcRect l="3453" t="3694" r="5023" b="6157"/>
          <a:stretch>
            <a:fillRect/>
          </a:stretch>
        </p:blipFill>
        <p:spPr bwMode="auto">
          <a:xfrm>
            <a:off x="6362700" y="1752600"/>
            <a:ext cx="6324600" cy="4292600"/>
          </a:xfrm>
          <a:prstGeom prst="rect">
            <a:avLst/>
          </a:prstGeom>
          <a:noFill/>
          <a:ln w="9525" cap="flat">
            <a:noFill/>
            <a:round/>
            <a:headEnd/>
            <a:tailEnd/>
          </a:ln>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11CE6F29-C4A5-46C8-A016-156C5FA4FC95}" type="slidenum">
              <a:rPr lang="en-US"/>
              <a:pPr/>
              <a:t>39</a:t>
            </a:fld>
            <a:endParaRPr lang="en-US"/>
          </a:p>
        </p:txBody>
      </p:sp>
      <p:sp>
        <p:nvSpPr>
          <p:cNvPr id="53249" name="Rectangle 1"/>
          <p:cNvSpPr>
            <a:spLocks noChangeArrowheads="1"/>
          </p:cNvSpPr>
          <p:nvPr>
            <p:ph type="title"/>
          </p:nvPr>
        </p:nvSpPr>
        <p:spPr>
          <a:ln/>
        </p:spPr>
        <p:txBody>
          <a:bodyPr/>
          <a:lstStyle/>
          <a:p>
            <a:r>
              <a:rPr lang="en-US"/>
              <a:t>How many reaction intermediates are involved in the reaction indicated in the energy diagram below?</a:t>
            </a:r>
          </a:p>
        </p:txBody>
      </p:sp>
      <p:sp>
        <p:nvSpPr>
          <p:cNvPr id="53250" name="Rectangle 2"/>
          <p:cNvSpPr>
            <a:spLocks noChangeArrowheads="1"/>
          </p:cNvSpPr>
          <p:nvPr>
            <p:ph type="body" idx="1"/>
          </p:nvPr>
        </p:nvSpPr>
        <p:spPr>
          <a:ln/>
        </p:spPr>
        <p:txBody>
          <a:bodyPr/>
          <a:lstStyle/>
          <a:p>
            <a:r>
              <a:rPr lang="en-US"/>
              <a:t>1</a:t>
            </a:r>
          </a:p>
          <a:p>
            <a:r>
              <a:rPr lang="en-US"/>
              <a:t>2</a:t>
            </a:r>
          </a:p>
          <a:p>
            <a:r>
              <a:rPr lang="en-US"/>
              <a:t>3</a:t>
            </a:r>
          </a:p>
          <a:p>
            <a:r>
              <a:rPr lang="en-US"/>
              <a:t>4</a:t>
            </a:r>
          </a:p>
          <a:p>
            <a:r>
              <a:rPr lang="en-US"/>
              <a:t>5</a:t>
            </a:r>
          </a:p>
        </p:txBody>
      </p:sp>
      <p:pic>
        <p:nvPicPr>
          <p:cNvPr id="53251" name="Picture 3"/>
          <p:cNvPicPr>
            <a:picLocks noChangeArrowheads="1"/>
          </p:cNvPicPr>
          <p:nvPr/>
        </p:nvPicPr>
        <p:blipFill>
          <a:blip r:embed="rId2" cstate="print"/>
          <a:srcRect l="3453" t="3694" r="5023" b="6157"/>
          <a:stretch>
            <a:fillRect/>
          </a:stretch>
        </p:blipFill>
        <p:spPr bwMode="auto">
          <a:xfrm>
            <a:off x="4127500" y="2489200"/>
            <a:ext cx="8191500" cy="5372100"/>
          </a:xfrm>
          <a:prstGeom prst="rect">
            <a:avLst/>
          </a:prstGeom>
          <a:noFill/>
          <a:ln w="9525" cap="flat">
            <a:noFill/>
            <a:round/>
            <a:headEnd/>
            <a:tailEnd/>
          </a:ln>
        </p:spPr>
      </p:pic>
      <p:pic>
        <p:nvPicPr>
          <p:cNvPr id="53252" name="Picture 4"/>
          <p:cNvPicPr>
            <a:picLocks noChangeArrowheads="1"/>
          </p:cNvPicPr>
          <p:nvPr/>
        </p:nvPicPr>
        <p:blipFill>
          <a:blip r:embed="rId2" cstate="print"/>
          <a:srcRect l="3453" t="3694" r="5023" b="6157"/>
          <a:stretch>
            <a:fillRect/>
          </a:stretch>
        </p:blipFill>
        <p:spPr bwMode="auto">
          <a:xfrm>
            <a:off x="4254500" y="2616200"/>
            <a:ext cx="8191500" cy="5372100"/>
          </a:xfrm>
          <a:prstGeom prst="rect">
            <a:avLst/>
          </a:prstGeom>
          <a:noFill/>
          <a:ln w="9525" cap="flat">
            <a:noFill/>
            <a:round/>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F62C87E-2491-4F35-AD20-81420D53FA5D}" type="slidenum">
              <a:rPr lang="en-US"/>
              <a:pPr/>
              <a:t>4</a:t>
            </a:fld>
            <a:endParaRPr lang="en-US"/>
          </a:p>
        </p:txBody>
      </p:sp>
      <p:sp>
        <p:nvSpPr>
          <p:cNvPr id="13313" name="Rectangle 1"/>
          <p:cNvSpPr>
            <a:spLocks noChangeArrowheads="1"/>
          </p:cNvSpPr>
          <p:nvPr>
            <p:ph type="title"/>
          </p:nvPr>
        </p:nvSpPr>
        <p:spPr>
          <a:xfrm>
            <a:off x="203200" y="101600"/>
            <a:ext cx="12674600" cy="1625600"/>
          </a:xfrm>
          <a:ln/>
        </p:spPr>
        <p:txBody>
          <a:bodyPr/>
          <a:lstStyle/>
          <a:p>
            <a:r>
              <a:rPr lang="en-US"/>
              <a:t>Which of the following affect reaction rate?</a:t>
            </a:r>
            <a:r>
              <a:rPr lang="en-US" sz="4300" i="1"/>
              <a:t> (Select all that apply.)</a:t>
            </a:r>
          </a:p>
        </p:txBody>
      </p:sp>
      <p:sp>
        <p:nvSpPr>
          <p:cNvPr id="13314" name="Rectangle 2"/>
          <p:cNvSpPr>
            <a:spLocks noChangeArrowheads="1"/>
          </p:cNvSpPr>
          <p:nvPr>
            <p:ph type="body" idx="1"/>
          </p:nvPr>
        </p:nvSpPr>
        <p:spPr>
          <a:xfrm>
            <a:off x="190500" y="1816100"/>
            <a:ext cx="12712700" cy="7848600"/>
          </a:xfrm>
          <a:ln/>
        </p:spPr>
        <p:txBody>
          <a:bodyPr/>
          <a:lstStyle/>
          <a:p>
            <a:r>
              <a:rPr lang="en-US"/>
              <a:t>concentration of reactants</a:t>
            </a:r>
          </a:p>
          <a:p>
            <a:r>
              <a:rPr lang="en-US"/>
              <a:t>physical state (or phase) of reactants</a:t>
            </a:r>
          </a:p>
          <a:p>
            <a:r>
              <a:rPr lang="en-US"/>
              <a:t>chemical nature of reactants</a:t>
            </a:r>
          </a:p>
          <a:p>
            <a:r>
              <a:rPr lang="en-US"/>
              <a:t>form of the reactants: crushed vs chunky</a:t>
            </a:r>
          </a:p>
          <a:p>
            <a:r>
              <a:rPr lang="en-US"/>
              <a:t>temperature</a:t>
            </a:r>
          </a:p>
          <a:p>
            <a:r>
              <a:rPr lang="en-US"/>
              <a:t>presence of a catalyst</a:t>
            </a:r>
          </a:p>
          <a:p>
            <a:r>
              <a:rPr lang="en-US"/>
              <a:t>None of the above affect reaction rate</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DF308F65-2D22-4A37-999A-3A3114FE3583}" type="slidenum">
              <a:rPr lang="en-US"/>
              <a:pPr/>
              <a:t>40</a:t>
            </a:fld>
            <a:endParaRPr lang="en-US"/>
          </a:p>
        </p:txBody>
      </p:sp>
      <p:sp>
        <p:nvSpPr>
          <p:cNvPr id="54273" name="Rectangle 1"/>
          <p:cNvSpPr>
            <a:spLocks noChangeArrowheads="1"/>
          </p:cNvSpPr>
          <p:nvPr>
            <p:ph type="title"/>
          </p:nvPr>
        </p:nvSpPr>
        <p:spPr>
          <a:ln/>
        </p:spPr>
        <p:txBody>
          <a:bodyPr/>
          <a:lstStyle/>
          <a:p>
            <a:r>
              <a:rPr lang="en-US"/>
              <a:t>How many reaction intermediates are involved in the reaction indicated in the energy diagram below?</a:t>
            </a:r>
          </a:p>
        </p:txBody>
      </p:sp>
      <p:sp>
        <p:nvSpPr>
          <p:cNvPr id="54274" name="Rectangle 2"/>
          <p:cNvSpPr>
            <a:spLocks noChangeArrowheads="1"/>
          </p:cNvSpPr>
          <p:nvPr>
            <p:ph type="body" idx="1"/>
          </p:nvPr>
        </p:nvSpPr>
        <p:spPr>
          <a:xfrm>
            <a:off x="190500" y="2603500"/>
            <a:ext cx="5372100" cy="7061200"/>
          </a:xfrm>
          <a:ln/>
        </p:spPr>
        <p:txBody>
          <a:bodyPr/>
          <a:lstStyle/>
          <a:p>
            <a:r>
              <a:rPr lang="en-US">
                <a:solidFill>
                  <a:srgbClr val="DD2067"/>
                </a:solidFill>
              </a:rPr>
              <a:t>1</a:t>
            </a:r>
          </a:p>
          <a:p>
            <a:pPr>
              <a:buClr>
                <a:srgbClr val="DD2067"/>
              </a:buClr>
              <a:buSzPct val="125000"/>
            </a:pPr>
            <a:r>
              <a:rPr lang="en-US">
                <a:solidFill>
                  <a:srgbClr val="DD2067"/>
                </a:solidFill>
              </a:rPr>
              <a:t>The trough in between the two peaks represents the intermediate.</a:t>
            </a:r>
          </a:p>
        </p:txBody>
      </p:sp>
      <p:pic>
        <p:nvPicPr>
          <p:cNvPr id="54275" name="Picture 3"/>
          <p:cNvPicPr>
            <a:picLocks noChangeArrowheads="1"/>
          </p:cNvPicPr>
          <p:nvPr/>
        </p:nvPicPr>
        <p:blipFill>
          <a:blip r:embed="rId2" cstate="print"/>
          <a:srcRect l="3453" t="3694" r="5023" b="6157"/>
          <a:stretch>
            <a:fillRect/>
          </a:stretch>
        </p:blipFill>
        <p:spPr bwMode="auto">
          <a:xfrm>
            <a:off x="5638800" y="1841500"/>
            <a:ext cx="7264400" cy="4940300"/>
          </a:xfrm>
          <a:prstGeom prst="rect">
            <a:avLst/>
          </a:prstGeom>
          <a:noFill/>
          <a:ln w="9525" cap="flat">
            <a:noFill/>
            <a:round/>
            <a:headEnd/>
            <a:tailEnd/>
          </a:ln>
        </p:spPr>
      </p:pic>
      <p:sp>
        <p:nvSpPr>
          <p:cNvPr id="54276" name="Line 4"/>
          <p:cNvSpPr>
            <a:spLocks noChangeShapeType="1"/>
          </p:cNvSpPr>
          <p:nvPr/>
        </p:nvSpPr>
        <p:spPr bwMode="auto">
          <a:xfrm rot="10800000" flipH="1">
            <a:off x="10236200" y="2208213"/>
            <a:ext cx="487363" cy="801687"/>
          </a:xfrm>
          <a:prstGeom prst="line">
            <a:avLst/>
          </a:prstGeom>
          <a:noFill/>
          <a:ln w="38100" cap="flat">
            <a:solidFill>
              <a:srgbClr val="DD2067"/>
            </a:solidFill>
            <a:prstDash val="solid"/>
            <a:miter lim="800000"/>
            <a:headEnd type="stealth" w="med" len="med"/>
            <a:tailEnd type="none" w="med" len="med"/>
          </a:ln>
        </p:spPr>
        <p:txBody>
          <a:bodyPr lIns="0" tIns="0" rIns="0" bIns="0"/>
          <a:lstStyle/>
          <a:p>
            <a:endParaRPr lang="en-US"/>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18853235-817C-4D62-9407-A4AD9B997636}" type="slidenum">
              <a:rPr lang="en-US"/>
              <a:pPr/>
              <a:t>41</a:t>
            </a:fld>
            <a:endParaRPr lang="en-US"/>
          </a:p>
        </p:txBody>
      </p:sp>
      <p:sp>
        <p:nvSpPr>
          <p:cNvPr id="55297" name="Rectangle 1"/>
          <p:cNvSpPr>
            <a:spLocks noChangeArrowheads="1"/>
          </p:cNvSpPr>
          <p:nvPr>
            <p:ph type="title"/>
          </p:nvPr>
        </p:nvSpPr>
        <p:spPr>
          <a:xfrm>
            <a:off x="203200" y="50800"/>
            <a:ext cx="12674600" cy="1638300"/>
          </a:xfrm>
          <a:ln/>
        </p:spPr>
        <p:txBody>
          <a:bodyPr/>
          <a:lstStyle/>
          <a:p>
            <a:r>
              <a:rPr lang="en-US"/>
              <a:t>The energy diagram indicates that the second elementary step is the rate determining step.</a:t>
            </a:r>
          </a:p>
        </p:txBody>
      </p:sp>
      <p:sp>
        <p:nvSpPr>
          <p:cNvPr id="55298" name="Rectangle 2"/>
          <p:cNvSpPr>
            <a:spLocks noChangeArrowheads="1"/>
          </p:cNvSpPr>
          <p:nvPr>
            <p:ph type="body" idx="1"/>
          </p:nvPr>
        </p:nvSpPr>
        <p:spPr>
          <a:xfrm>
            <a:off x="292100" y="1930400"/>
            <a:ext cx="4292600" cy="7061200"/>
          </a:xfrm>
          <a:ln/>
        </p:spPr>
        <p:txBody>
          <a:bodyPr/>
          <a:lstStyle/>
          <a:p>
            <a:r>
              <a:rPr lang="en-US"/>
              <a:t>True</a:t>
            </a:r>
          </a:p>
          <a:p>
            <a:r>
              <a:rPr lang="en-US"/>
              <a:t>False</a:t>
            </a:r>
          </a:p>
          <a:p>
            <a:r>
              <a:rPr lang="en-US"/>
              <a:t>can not be determined</a:t>
            </a:r>
          </a:p>
        </p:txBody>
      </p:sp>
      <p:pic>
        <p:nvPicPr>
          <p:cNvPr id="55299" name="Picture 3"/>
          <p:cNvPicPr>
            <a:picLocks noChangeArrowheads="1"/>
          </p:cNvPicPr>
          <p:nvPr/>
        </p:nvPicPr>
        <p:blipFill>
          <a:blip r:embed="rId2" cstate="print"/>
          <a:srcRect l="3453" t="3694" r="5023" b="6157"/>
          <a:stretch>
            <a:fillRect/>
          </a:stretch>
        </p:blipFill>
        <p:spPr bwMode="auto">
          <a:xfrm>
            <a:off x="4584700" y="1752600"/>
            <a:ext cx="8191500" cy="5372100"/>
          </a:xfrm>
          <a:prstGeom prst="rect">
            <a:avLst/>
          </a:prstGeom>
          <a:noFill/>
          <a:ln w="9525" cap="flat">
            <a:noFill/>
            <a:round/>
            <a:headEnd/>
            <a:tailEnd/>
          </a:ln>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E232D74B-BA4B-4D07-B4E1-C8B26E6A8011}" type="slidenum">
              <a:rPr lang="en-US"/>
              <a:pPr/>
              <a:t>42</a:t>
            </a:fld>
            <a:endParaRPr lang="en-US"/>
          </a:p>
        </p:txBody>
      </p:sp>
      <p:sp>
        <p:nvSpPr>
          <p:cNvPr id="56321" name="Rectangle 1"/>
          <p:cNvSpPr>
            <a:spLocks noChangeArrowheads="1"/>
          </p:cNvSpPr>
          <p:nvPr>
            <p:ph type="title"/>
          </p:nvPr>
        </p:nvSpPr>
        <p:spPr>
          <a:xfrm>
            <a:off x="203200" y="50800"/>
            <a:ext cx="12674600" cy="1638300"/>
          </a:xfrm>
          <a:ln/>
        </p:spPr>
        <p:txBody>
          <a:bodyPr/>
          <a:lstStyle/>
          <a:p>
            <a:r>
              <a:rPr lang="en-US"/>
              <a:t>The energy diagram indicates that the second elementary step is the rate determining step.</a:t>
            </a:r>
          </a:p>
        </p:txBody>
      </p:sp>
      <p:sp>
        <p:nvSpPr>
          <p:cNvPr id="56322" name="Rectangle 2"/>
          <p:cNvSpPr>
            <a:spLocks noChangeArrowheads="1"/>
          </p:cNvSpPr>
          <p:nvPr>
            <p:ph type="body" idx="1"/>
          </p:nvPr>
        </p:nvSpPr>
        <p:spPr>
          <a:xfrm>
            <a:off x="292100" y="1930400"/>
            <a:ext cx="6654800" cy="7061200"/>
          </a:xfrm>
          <a:ln/>
        </p:spPr>
        <p:txBody>
          <a:bodyPr/>
          <a:lstStyle/>
          <a:p>
            <a:r>
              <a:rPr lang="en-US"/>
              <a:t>True</a:t>
            </a:r>
          </a:p>
          <a:p>
            <a:r>
              <a:rPr lang="en-US">
                <a:solidFill>
                  <a:srgbClr val="DD2067"/>
                </a:solidFill>
              </a:rPr>
              <a:t>False</a:t>
            </a:r>
            <a:endParaRPr lang="en-US"/>
          </a:p>
          <a:p>
            <a:r>
              <a:rPr lang="en-US"/>
              <a:t>can not be determined</a:t>
            </a:r>
          </a:p>
          <a:p>
            <a:pPr>
              <a:buClr>
                <a:srgbClr val="DD2067"/>
              </a:buClr>
              <a:buSzPct val="125000"/>
            </a:pPr>
            <a:r>
              <a:rPr lang="en-US">
                <a:solidFill>
                  <a:srgbClr val="DD2067"/>
                </a:solidFill>
              </a:rPr>
              <a:t>The rate determining step would be the step with the highest activation energy which is the first peak.</a:t>
            </a:r>
          </a:p>
        </p:txBody>
      </p:sp>
      <p:pic>
        <p:nvPicPr>
          <p:cNvPr id="56323" name="Picture 3"/>
          <p:cNvPicPr>
            <a:picLocks noChangeArrowheads="1"/>
          </p:cNvPicPr>
          <p:nvPr/>
        </p:nvPicPr>
        <p:blipFill>
          <a:blip r:embed="rId2" cstate="print"/>
          <a:srcRect l="3453" t="3694" r="5023" b="6157"/>
          <a:stretch>
            <a:fillRect/>
          </a:stretch>
        </p:blipFill>
        <p:spPr bwMode="auto">
          <a:xfrm>
            <a:off x="7061200" y="1752600"/>
            <a:ext cx="5715000" cy="4127500"/>
          </a:xfrm>
          <a:prstGeom prst="rect">
            <a:avLst/>
          </a:prstGeom>
          <a:noFill/>
          <a:ln w="9525" cap="flat">
            <a:noFill/>
            <a:round/>
            <a:headEnd/>
            <a:tailEnd/>
          </a:ln>
        </p:spPr>
      </p:pic>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540AB681-7089-4E2B-ACAE-17DAA08FD947}" type="slidenum">
              <a:rPr lang="en-US"/>
              <a:pPr/>
              <a:t>43</a:t>
            </a:fld>
            <a:endParaRPr lang="en-US"/>
          </a:p>
        </p:txBody>
      </p:sp>
      <p:sp>
        <p:nvSpPr>
          <p:cNvPr id="57345" name="Rectangle 1"/>
          <p:cNvSpPr>
            <a:spLocks noChangeArrowheads="1"/>
          </p:cNvSpPr>
          <p:nvPr>
            <p:ph type="title"/>
          </p:nvPr>
        </p:nvSpPr>
        <p:spPr>
          <a:xfrm>
            <a:off x="203200" y="50800"/>
            <a:ext cx="12674600" cy="1638300"/>
          </a:xfrm>
          <a:ln/>
        </p:spPr>
        <p:txBody>
          <a:bodyPr/>
          <a:lstStyle/>
          <a:p>
            <a:r>
              <a:rPr lang="en-US"/>
              <a:t>The energy diagram indicates that the reaction is second order.</a:t>
            </a:r>
          </a:p>
        </p:txBody>
      </p:sp>
      <p:sp>
        <p:nvSpPr>
          <p:cNvPr id="57346" name="Rectangle 2"/>
          <p:cNvSpPr>
            <a:spLocks noChangeArrowheads="1"/>
          </p:cNvSpPr>
          <p:nvPr>
            <p:ph type="body" idx="1"/>
          </p:nvPr>
        </p:nvSpPr>
        <p:spPr>
          <a:xfrm>
            <a:off x="292100" y="1930400"/>
            <a:ext cx="4292600" cy="7061200"/>
          </a:xfrm>
          <a:ln/>
        </p:spPr>
        <p:txBody>
          <a:bodyPr/>
          <a:lstStyle/>
          <a:p>
            <a:r>
              <a:rPr lang="en-US"/>
              <a:t>True</a:t>
            </a:r>
          </a:p>
          <a:p>
            <a:r>
              <a:rPr lang="en-US"/>
              <a:t>False</a:t>
            </a:r>
          </a:p>
          <a:p>
            <a:r>
              <a:rPr lang="en-US"/>
              <a:t>can not be determined</a:t>
            </a:r>
          </a:p>
        </p:txBody>
      </p:sp>
      <p:pic>
        <p:nvPicPr>
          <p:cNvPr id="57347" name="Picture 3"/>
          <p:cNvPicPr>
            <a:picLocks noChangeArrowheads="1"/>
          </p:cNvPicPr>
          <p:nvPr/>
        </p:nvPicPr>
        <p:blipFill>
          <a:blip r:embed="rId2" cstate="print"/>
          <a:srcRect l="3453" t="3694" r="5023" b="6157"/>
          <a:stretch>
            <a:fillRect/>
          </a:stretch>
        </p:blipFill>
        <p:spPr bwMode="auto">
          <a:xfrm>
            <a:off x="4584700" y="1752600"/>
            <a:ext cx="8191500" cy="5372100"/>
          </a:xfrm>
          <a:prstGeom prst="rect">
            <a:avLst/>
          </a:prstGeom>
          <a:noFill/>
          <a:ln w="9525" cap="flat">
            <a:noFill/>
            <a:round/>
            <a:headEnd/>
            <a:tailEnd/>
          </a:ln>
        </p:spPr>
      </p:pic>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A17697F0-E989-4CE9-B81E-9309579695C6}" type="slidenum">
              <a:rPr lang="en-US"/>
              <a:pPr/>
              <a:t>44</a:t>
            </a:fld>
            <a:endParaRPr lang="en-US"/>
          </a:p>
        </p:txBody>
      </p:sp>
      <p:sp>
        <p:nvSpPr>
          <p:cNvPr id="58369" name="Rectangle 1"/>
          <p:cNvSpPr>
            <a:spLocks noChangeArrowheads="1"/>
          </p:cNvSpPr>
          <p:nvPr>
            <p:ph type="title"/>
          </p:nvPr>
        </p:nvSpPr>
        <p:spPr>
          <a:xfrm>
            <a:off x="203200" y="50800"/>
            <a:ext cx="12674600" cy="1638300"/>
          </a:xfrm>
          <a:ln/>
        </p:spPr>
        <p:txBody>
          <a:bodyPr/>
          <a:lstStyle/>
          <a:p>
            <a:r>
              <a:rPr lang="en-US"/>
              <a:t>The energy diagram indicates that the reaction is second order.</a:t>
            </a:r>
          </a:p>
        </p:txBody>
      </p:sp>
      <p:sp>
        <p:nvSpPr>
          <p:cNvPr id="58370" name="Rectangle 2"/>
          <p:cNvSpPr>
            <a:spLocks noChangeArrowheads="1"/>
          </p:cNvSpPr>
          <p:nvPr>
            <p:ph type="body" idx="1"/>
          </p:nvPr>
        </p:nvSpPr>
        <p:spPr>
          <a:xfrm>
            <a:off x="330200" y="1828800"/>
            <a:ext cx="6477000" cy="7061200"/>
          </a:xfrm>
          <a:ln/>
        </p:spPr>
        <p:txBody>
          <a:bodyPr/>
          <a:lstStyle/>
          <a:p>
            <a:r>
              <a:rPr lang="en-US"/>
              <a:t>True</a:t>
            </a:r>
          </a:p>
          <a:p>
            <a:r>
              <a:rPr lang="en-US"/>
              <a:t>False</a:t>
            </a:r>
          </a:p>
          <a:p>
            <a:r>
              <a:rPr lang="en-US">
                <a:solidFill>
                  <a:srgbClr val="DD2067"/>
                </a:solidFill>
              </a:rPr>
              <a:t>can not be determined</a:t>
            </a:r>
          </a:p>
          <a:p>
            <a:pPr>
              <a:buClr>
                <a:srgbClr val="DD2067"/>
              </a:buClr>
              <a:buSzPct val="125000"/>
            </a:pPr>
            <a:r>
              <a:rPr lang="en-US">
                <a:solidFill>
                  <a:srgbClr val="DD2067"/>
                </a:solidFill>
              </a:rPr>
              <a:t>The order of the reaction can not be determined from the potential energy diagram. </a:t>
            </a:r>
          </a:p>
        </p:txBody>
      </p:sp>
      <p:pic>
        <p:nvPicPr>
          <p:cNvPr id="58371" name="Picture 3"/>
          <p:cNvPicPr>
            <a:picLocks noChangeArrowheads="1"/>
          </p:cNvPicPr>
          <p:nvPr/>
        </p:nvPicPr>
        <p:blipFill>
          <a:blip r:embed="rId2" cstate="print"/>
          <a:srcRect l="3453" t="3694" r="5023" b="6157"/>
          <a:stretch>
            <a:fillRect/>
          </a:stretch>
        </p:blipFill>
        <p:spPr bwMode="auto">
          <a:xfrm>
            <a:off x="6896100" y="1079500"/>
            <a:ext cx="5829300" cy="4025900"/>
          </a:xfrm>
          <a:prstGeom prst="rect">
            <a:avLst/>
          </a:prstGeom>
          <a:noFill/>
          <a:ln w="9525" cap="flat">
            <a:noFill/>
            <a:round/>
            <a:headEnd/>
            <a:tailEnd/>
          </a:ln>
        </p:spPr>
      </p:pic>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D0030958-93C1-4E24-AEC7-07706D73A127}" type="slidenum">
              <a:rPr lang="en-US"/>
              <a:pPr/>
              <a:t>45</a:t>
            </a:fld>
            <a:endParaRPr lang="en-US"/>
          </a:p>
        </p:txBody>
      </p:sp>
      <p:pic>
        <p:nvPicPr>
          <p:cNvPr id="59393" name="Picture 1"/>
          <p:cNvPicPr>
            <a:picLocks noChangeArrowheads="1"/>
          </p:cNvPicPr>
          <p:nvPr/>
        </p:nvPicPr>
        <p:blipFill>
          <a:blip r:embed="rId2" cstate="print"/>
          <a:srcRect l="3453" t="13071" r="5023" b="6157"/>
          <a:stretch>
            <a:fillRect/>
          </a:stretch>
        </p:blipFill>
        <p:spPr bwMode="auto">
          <a:xfrm>
            <a:off x="5473700" y="5422900"/>
            <a:ext cx="7531100" cy="4241800"/>
          </a:xfrm>
          <a:prstGeom prst="rect">
            <a:avLst/>
          </a:prstGeom>
          <a:noFill/>
          <a:ln w="9525" cap="flat">
            <a:noFill/>
            <a:round/>
            <a:headEnd/>
            <a:tailEnd/>
          </a:ln>
        </p:spPr>
      </p:pic>
      <p:sp>
        <p:nvSpPr>
          <p:cNvPr id="59394" name="Rectangle 2"/>
          <p:cNvSpPr>
            <a:spLocks noChangeArrowheads="1"/>
          </p:cNvSpPr>
          <p:nvPr>
            <p:ph type="title"/>
          </p:nvPr>
        </p:nvSpPr>
        <p:spPr>
          <a:xfrm>
            <a:off x="203200" y="50800"/>
            <a:ext cx="12674600" cy="927100"/>
          </a:xfrm>
          <a:ln/>
        </p:spPr>
        <p:txBody>
          <a:bodyPr/>
          <a:lstStyle/>
          <a:p>
            <a:r>
              <a:rPr lang="en-US"/>
              <a:t>The overall reaction is</a:t>
            </a:r>
          </a:p>
        </p:txBody>
      </p:sp>
      <p:sp>
        <p:nvSpPr>
          <p:cNvPr id="59395" name="Rectangle 3"/>
          <p:cNvSpPr>
            <a:spLocks noChangeArrowheads="1"/>
          </p:cNvSpPr>
          <p:nvPr>
            <p:ph type="body" idx="1"/>
          </p:nvPr>
        </p:nvSpPr>
        <p:spPr>
          <a:xfrm>
            <a:off x="228600" y="774700"/>
            <a:ext cx="11430000" cy="7061200"/>
          </a:xfrm>
          <a:ln/>
        </p:spPr>
        <p:txBody>
          <a:bodyPr/>
          <a:lstStyle/>
          <a:p>
            <a:r>
              <a:rPr lang="en-US"/>
              <a:t>exothermic, ∆ E released = E</a:t>
            </a:r>
          </a:p>
          <a:p>
            <a:r>
              <a:rPr lang="en-US"/>
              <a:t>exothermic, ∆ E released = B</a:t>
            </a:r>
          </a:p>
          <a:p>
            <a:r>
              <a:rPr lang="en-US"/>
              <a:t>exothermic, ∆ E released = F</a:t>
            </a:r>
          </a:p>
          <a:p>
            <a:r>
              <a:rPr lang="en-US"/>
              <a:t>endothermic, ∆ E absorbed = A</a:t>
            </a:r>
          </a:p>
          <a:p>
            <a:r>
              <a:rPr lang="en-US"/>
              <a:t>endothermic, ∆ E absorbed = B</a:t>
            </a:r>
          </a:p>
          <a:p>
            <a:r>
              <a:rPr lang="en-US"/>
              <a:t>endothermic, ∆ E absorbed = F</a:t>
            </a:r>
          </a:p>
          <a:p>
            <a:r>
              <a:rPr lang="en-US"/>
              <a:t>some other energy value not listed above</a:t>
            </a:r>
          </a:p>
          <a:p>
            <a:r>
              <a:rPr lang="en-US"/>
              <a:t>can not be determined</a:t>
            </a:r>
          </a:p>
        </p:txBody>
      </p:sp>
      <p:sp>
        <p:nvSpPr>
          <p:cNvPr id="59396" name="Text Box 4"/>
          <p:cNvSpPr txBox="1">
            <a:spLocks noChangeArrowheads="1"/>
          </p:cNvSpPr>
          <p:nvPr/>
        </p:nvSpPr>
        <p:spPr bwMode="auto">
          <a:xfrm>
            <a:off x="12546013" y="9309100"/>
            <a:ext cx="369887" cy="355600"/>
          </a:xfrm>
          <a:prstGeom prst="rect">
            <a:avLst/>
          </a:prstGeom>
          <a:noFill/>
          <a:ln w="12700">
            <a:noFill/>
            <a:miter lim="800000"/>
            <a:headEnd/>
            <a:tailEnd/>
          </a:ln>
        </p:spPr>
        <p:txBody>
          <a:bodyPr wrap="none"/>
          <a:lstStyle/>
          <a:p>
            <a:fld id="{A8F77A10-E094-43CF-883B-9755733A2090}" type="slidenum">
              <a:rPr lang="en-US" sz="1800">
                <a:solidFill>
                  <a:schemeClr val="tx1"/>
                </a:solidFill>
                <a:cs typeface="Arial" charset="0"/>
              </a:rPr>
              <a:pPr/>
              <a:t>45</a:t>
            </a:fld>
            <a:endParaRPr lang="en-US" sz="1800">
              <a:solidFill>
                <a:schemeClr val="tx1"/>
              </a:solidFill>
              <a:cs typeface="Arial" charset="0"/>
            </a:endParaRP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34769C60-41C3-434A-BCF9-53451130052B}" type="slidenum">
              <a:rPr lang="en-US"/>
              <a:pPr/>
              <a:t>46</a:t>
            </a:fld>
            <a:endParaRPr lang="en-US"/>
          </a:p>
        </p:txBody>
      </p:sp>
      <p:pic>
        <p:nvPicPr>
          <p:cNvPr id="60417" name="Picture 1"/>
          <p:cNvPicPr>
            <a:picLocks noChangeArrowheads="1"/>
          </p:cNvPicPr>
          <p:nvPr/>
        </p:nvPicPr>
        <p:blipFill>
          <a:blip r:embed="rId2" cstate="print"/>
          <a:srcRect l="3453" t="13071" r="5023" b="6157"/>
          <a:stretch>
            <a:fillRect/>
          </a:stretch>
        </p:blipFill>
        <p:spPr bwMode="auto">
          <a:xfrm>
            <a:off x="5473700" y="5422900"/>
            <a:ext cx="7531100" cy="4241800"/>
          </a:xfrm>
          <a:prstGeom prst="rect">
            <a:avLst/>
          </a:prstGeom>
          <a:noFill/>
          <a:ln w="9525" cap="flat">
            <a:noFill/>
            <a:round/>
            <a:headEnd/>
            <a:tailEnd/>
          </a:ln>
        </p:spPr>
      </p:pic>
      <p:sp>
        <p:nvSpPr>
          <p:cNvPr id="60418" name="Rectangle 2"/>
          <p:cNvSpPr>
            <a:spLocks noChangeArrowheads="1"/>
          </p:cNvSpPr>
          <p:nvPr>
            <p:ph type="title"/>
          </p:nvPr>
        </p:nvSpPr>
        <p:spPr>
          <a:xfrm>
            <a:off x="203200" y="50800"/>
            <a:ext cx="12674600" cy="927100"/>
          </a:xfrm>
          <a:ln/>
        </p:spPr>
        <p:txBody>
          <a:bodyPr/>
          <a:lstStyle/>
          <a:p>
            <a:r>
              <a:rPr lang="en-US"/>
              <a:t>The overall reaction is</a:t>
            </a:r>
          </a:p>
        </p:txBody>
      </p:sp>
      <p:sp>
        <p:nvSpPr>
          <p:cNvPr id="60419" name="Rectangle 3"/>
          <p:cNvSpPr>
            <a:spLocks noChangeArrowheads="1"/>
          </p:cNvSpPr>
          <p:nvPr>
            <p:ph type="body" idx="1"/>
          </p:nvPr>
        </p:nvSpPr>
        <p:spPr>
          <a:xfrm>
            <a:off x="228600" y="774700"/>
            <a:ext cx="11430000" cy="7061200"/>
          </a:xfrm>
          <a:ln/>
        </p:spPr>
        <p:txBody>
          <a:bodyPr/>
          <a:lstStyle/>
          <a:p>
            <a:r>
              <a:rPr lang="en-US"/>
              <a:t>exothermic, ∆ E released = E</a:t>
            </a:r>
          </a:p>
          <a:p>
            <a:r>
              <a:rPr lang="en-US"/>
              <a:t>exothermic, ∆ E released = B</a:t>
            </a:r>
          </a:p>
          <a:p>
            <a:r>
              <a:rPr lang="en-US">
                <a:solidFill>
                  <a:srgbClr val="DD2067"/>
                </a:solidFill>
              </a:rPr>
              <a:t>exothermic, ∆ E released = F</a:t>
            </a:r>
          </a:p>
          <a:p>
            <a:r>
              <a:rPr lang="en-US"/>
              <a:t>endothermic, ∆ E absorbed = A</a:t>
            </a:r>
          </a:p>
          <a:p>
            <a:r>
              <a:rPr lang="en-US"/>
              <a:t>endothermic, ∆ E absorbed = B</a:t>
            </a:r>
          </a:p>
          <a:p>
            <a:r>
              <a:rPr lang="en-US"/>
              <a:t>endothermic, ∆ E absorbed = F</a:t>
            </a:r>
          </a:p>
          <a:p>
            <a:r>
              <a:rPr lang="en-US"/>
              <a:t>some other energy value not listed above</a:t>
            </a:r>
          </a:p>
          <a:p>
            <a:r>
              <a:rPr lang="en-US"/>
              <a:t>can not be determined</a:t>
            </a:r>
          </a:p>
        </p:txBody>
      </p:sp>
      <p:sp>
        <p:nvSpPr>
          <p:cNvPr id="60420" name="Text Box 4"/>
          <p:cNvSpPr txBox="1">
            <a:spLocks noChangeArrowheads="1"/>
          </p:cNvSpPr>
          <p:nvPr/>
        </p:nvSpPr>
        <p:spPr bwMode="auto">
          <a:xfrm>
            <a:off x="12546013" y="9309100"/>
            <a:ext cx="369887" cy="355600"/>
          </a:xfrm>
          <a:prstGeom prst="rect">
            <a:avLst/>
          </a:prstGeom>
          <a:noFill/>
          <a:ln w="12700">
            <a:noFill/>
            <a:miter lim="800000"/>
            <a:headEnd/>
            <a:tailEnd/>
          </a:ln>
        </p:spPr>
        <p:txBody>
          <a:bodyPr wrap="none"/>
          <a:lstStyle/>
          <a:p>
            <a:fld id="{F31173AB-2FCC-4B43-8663-65237532F93F}" type="slidenum">
              <a:rPr lang="en-US" sz="1800">
                <a:solidFill>
                  <a:schemeClr val="tx1"/>
                </a:solidFill>
                <a:cs typeface="Arial" charset="0"/>
              </a:rPr>
              <a:pPr/>
              <a:t>46</a:t>
            </a:fld>
            <a:endParaRPr lang="en-US" sz="1800">
              <a:solidFill>
                <a:schemeClr val="tx1"/>
              </a:solidFill>
              <a:cs typeface="Arial" charset="0"/>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A0C12CC4-D32D-4FEF-B393-04F6A1F3F566}" type="slidenum">
              <a:rPr lang="en-US"/>
              <a:pPr/>
              <a:t>5</a:t>
            </a:fld>
            <a:endParaRPr lang="en-US"/>
          </a:p>
        </p:txBody>
      </p:sp>
      <p:sp>
        <p:nvSpPr>
          <p:cNvPr id="14337" name="Rectangle 1"/>
          <p:cNvSpPr>
            <a:spLocks noChangeArrowheads="1"/>
          </p:cNvSpPr>
          <p:nvPr>
            <p:ph type="title"/>
          </p:nvPr>
        </p:nvSpPr>
        <p:spPr>
          <a:xfrm>
            <a:off x="203200" y="101600"/>
            <a:ext cx="12674600" cy="1625600"/>
          </a:xfrm>
          <a:ln/>
        </p:spPr>
        <p:txBody>
          <a:bodyPr/>
          <a:lstStyle/>
          <a:p>
            <a:r>
              <a:rPr lang="en-US"/>
              <a:t>Which of the following affect reaction rate?</a:t>
            </a:r>
            <a:r>
              <a:rPr lang="en-US" sz="4300" i="1"/>
              <a:t> (Select all that apply.)</a:t>
            </a:r>
          </a:p>
        </p:txBody>
      </p:sp>
      <p:sp>
        <p:nvSpPr>
          <p:cNvPr id="14338" name="Rectangle 2"/>
          <p:cNvSpPr>
            <a:spLocks noChangeArrowheads="1"/>
          </p:cNvSpPr>
          <p:nvPr>
            <p:ph type="body" idx="1"/>
          </p:nvPr>
        </p:nvSpPr>
        <p:spPr>
          <a:xfrm>
            <a:off x="190500" y="1816100"/>
            <a:ext cx="12712700" cy="7848600"/>
          </a:xfrm>
          <a:ln/>
        </p:spPr>
        <p:txBody>
          <a:bodyPr/>
          <a:lstStyle/>
          <a:p>
            <a:r>
              <a:rPr lang="en-US">
                <a:solidFill>
                  <a:srgbClr val="DD2067"/>
                </a:solidFill>
              </a:rPr>
              <a:t>concentration of reactants</a:t>
            </a:r>
          </a:p>
          <a:p>
            <a:r>
              <a:rPr lang="en-US">
                <a:solidFill>
                  <a:srgbClr val="DD2067"/>
                </a:solidFill>
              </a:rPr>
              <a:t>physical state (or phase) of reactants</a:t>
            </a:r>
          </a:p>
          <a:p>
            <a:r>
              <a:rPr lang="en-US">
                <a:solidFill>
                  <a:srgbClr val="DD2067"/>
                </a:solidFill>
              </a:rPr>
              <a:t>chemical nature of reactants</a:t>
            </a:r>
          </a:p>
          <a:p>
            <a:r>
              <a:rPr lang="en-US">
                <a:solidFill>
                  <a:srgbClr val="DD2067"/>
                </a:solidFill>
              </a:rPr>
              <a:t>form of the reactants: crushed vs chunky</a:t>
            </a:r>
          </a:p>
          <a:p>
            <a:r>
              <a:rPr lang="en-US">
                <a:solidFill>
                  <a:srgbClr val="DD2067"/>
                </a:solidFill>
              </a:rPr>
              <a:t>temperature</a:t>
            </a:r>
          </a:p>
          <a:p>
            <a:r>
              <a:rPr lang="en-US">
                <a:solidFill>
                  <a:srgbClr val="DD2067"/>
                </a:solidFill>
              </a:rPr>
              <a:t>presence of a catalyst</a:t>
            </a:r>
          </a:p>
          <a:p>
            <a:r>
              <a:rPr lang="en-US"/>
              <a:t>None of the above affect reaction rate</a:t>
            </a:r>
          </a:p>
          <a:p>
            <a:pPr>
              <a:buClr>
                <a:srgbClr val="2961B0"/>
              </a:buClr>
            </a:pPr>
            <a:r>
              <a:rPr lang="en-US">
                <a:solidFill>
                  <a:srgbClr val="2961B0"/>
                </a:solidFill>
              </a:rPr>
              <a:t>All of the factors affect reaction rate, for many different reasons.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DF077899-E455-4B5C-AC96-EC323D80EFD8}" type="slidenum">
              <a:rPr lang="en-US"/>
              <a:pPr/>
              <a:t>6</a:t>
            </a:fld>
            <a:endParaRPr lang="en-US"/>
          </a:p>
        </p:txBody>
      </p:sp>
      <p:sp>
        <p:nvSpPr>
          <p:cNvPr id="15361" name="Rectangle 1"/>
          <p:cNvSpPr>
            <a:spLocks noChangeArrowheads="1"/>
          </p:cNvSpPr>
          <p:nvPr>
            <p:ph type="title"/>
          </p:nvPr>
        </p:nvSpPr>
        <p:spPr>
          <a:xfrm>
            <a:off x="203200" y="152400"/>
            <a:ext cx="12674600" cy="1524000"/>
          </a:xfrm>
          <a:ln/>
        </p:spPr>
        <p:txBody>
          <a:bodyPr/>
          <a:lstStyle/>
          <a:p>
            <a:r>
              <a:rPr lang="en-US"/>
              <a:t>Use the graph below for A → B to determine the rate of appearance of B at time = 20 sec.</a:t>
            </a:r>
          </a:p>
        </p:txBody>
      </p:sp>
      <p:sp>
        <p:nvSpPr>
          <p:cNvPr id="15362" name="Rectangle 2"/>
          <p:cNvSpPr>
            <a:spLocks noChangeArrowheads="1"/>
          </p:cNvSpPr>
          <p:nvPr>
            <p:ph type="body" idx="1"/>
          </p:nvPr>
        </p:nvSpPr>
        <p:spPr>
          <a:xfrm>
            <a:off x="177800" y="1676400"/>
            <a:ext cx="12712700" cy="7924800"/>
          </a:xfrm>
          <a:ln/>
        </p:spPr>
        <p:txBody>
          <a:bodyPr/>
          <a:lstStyle/>
          <a:p>
            <a:r>
              <a:rPr lang="en-US" sz="4500"/>
              <a:t>The rate would be closest to:</a:t>
            </a:r>
          </a:p>
          <a:p>
            <a:r>
              <a:rPr lang="en-US" sz="4500"/>
              <a:t>0.05 mol L</a:t>
            </a:r>
            <a:r>
              <a:rPr lang="en-US" sz="4500" baseline="32000"/>
              <a:t>-1</a:t>
            </a:r>
            <a:r>
              <a:rPr lang="en-US" sz="4500"/>
              <a:t>s</a:t>
            </a:r>
            <a:r>
              <a:rPr lang="en-US" sz="4500" baseline="32000"/>
              <a:t>-1</a:t>
            </a:r>
            <a:endParaRPr lang="en-US" sz="4500"/>
          </a:p>
          <a:p>
            <a:r>
              <a:rPr lang="en-US" sz="4500"/>
              <a:t>0.01 mol L</a:t>
            </a:r>
            <a:r>
              <a:rPr lang="en-US" sz="4500" baseline="32000"/>
              <a:t>-1</a:t>
            </a:r>
            <a:r>
              <a:rPr lang="en-US" sz="4500"/>
              <a:t>s</a:t>
            </a:r>
            <a:r>
              <a:rPr lang="en-US" sz="4500" baseline="32000"/>
              <a:t>-1</a:t>
            </a:r>
            <a:endParaRPr lang="en-US" sz="4500"/>
          </a:p>
          <a:p>
            <a:r>
              <a:rPr lang="en-US" sz="4500"/>
              <a:t>1.0 mol L</a:t>
            </a:r>
            <a:r>
              <a:rPr lang="en-US" sz="4500" baseline="32000"/>
              <a:t>-1</a:t>
            </a:r>
            <a:r>
              <a:rPr lang="en-US" sz="4500"/>
              <a:t>s</a:t>
            </a:r>
            <a:r>
              <a:rPr lang="en-US" sz="4500" baseline="32000"/>
              <a:t>-1</a:t>
            </a:r>
            <a:endParaRPr lang="en-US" sz="4500"/>
          </a:p>
          <a:p>
            <a:r>
              <a:rPr lang="en-US" sz="4500"/>
              <a:t>3.4 mol L</a:t>
            </a:r>
            <a:r>
              <a:rPr lang="en-US" sz="4500" baseline="32000"/>
              <a:t>-1</a:t>
            </a:r>
            <a:r>
              <a:rPr lang="en-US" sz="4500"/>
              <a:t>s</a:t>
            </a:r>
            <a:r>
              <a:rPr lang="en-US" sz="4500" baseline="32000"/>
              <a:t>-1</a:t>
            </a:r>
            <a:endParaRPr lang="en-US" sz="4500"/>
          </a:p>
          <a:p>
            <a:r>
              <a:rPr lang="en-US" sz="4500"/>
              <a:t>10 mol L</a:t>
            </a:r>
            <a:r>
              <a:rPr lang="en-US" sz="4500" baseline="32000"/>
              <a:t>-1</a:t>
            </a:r>
            <a:r>
              <a:rPr lang="en-US" sz="4500"/>
              <a:t>s</a:t>
            </a:r>
            <a:r>
              <a:rPr lang="en-US" sz="4500" baseline="32000"/>
              <a:t>-1</a:t>
            </a:r>
            <a:endParaRPr lang="en-US" sz="4500"/>
          </a:p>
          <a:p>
            <a:r>
              <a:rPr lang="en-US" sz="4500"/>
              <a:t>20 mol L</a:t>
            </a:r>
            <a:r>
              <a:rPr lang="en-US" sz="4500" baseline="32000"/>
              <a:t>-1</a:t>
            </a:r>
            <a:r>
              <a:rPr lang="en-US" sz="4500"/>
              <a:t>s</a:t>
            </a:r>
            <a:r>
              <a:rPr lang="en-US" sz="4500" baseline="32000"/>
              <a:t>-1</a:t>
            </a:r>
          </a:p>
        </p:txBody>
      </p:sp>
      <p:pic>
        <p:nvPicPr>
          <p:cNvPr id="15363" name="Picture 3"/>
          <p:cNvPicPr>
            <a:picLocks noChangeAspect="1" noChangeArrowheads="1"/>
          </p:cNvPicPr>
          <p:nvPr/>
        </p:nvPicPr>
        <p:blipFill>
          <a:blip r:embed="rId2" cstate="print"/>
          <a:srcRect/>
          <a:stretch>
            <a:fillRect/>
          </a:stretch>
        </p:blipFill>
        <p:spPr bwMode="auto">
          <a:xfrm>
            <a:off x="4584700" y="2311400"/>
            <a:ext cx="8394700" cy="6581775"/>
          </a:xfrm>
          <a:prstGeom prst="rect">
            <a:avLst/>
          </a:prstGeom>
          <a:noFill/>
          <a:ln w="12700" cap="flat">
            <a:noFill/>
            <a:miter lim="800000"/>
            <a:headEnd/>
            <a:tailEnd/>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01EE94E1-A51B-4F79-A06E-1D22070E5613}" type="slidenum">
              <a:rPr lang="en-US"/>
              <a:pPr/>
              <a:t>7</a:t>
            </a:fld>
            <a:endParaRPr lang="en-US"/>
          </a:p>
        </p:txBody>
      </p:sp>
      <p:sp>
        <p:nvSpPr>
          <p:cNvPr id="16385" name="Rectangle 1"/>
          <p:cNvSpPr>
            <a:spLocks noChangeArrowheads="1"/>
          </p:cNvSpPr>
          <p:nvPr>
            <p:ph type="title"/>
          </p:nvPr>
        </p:nvSpPr>
        <p:spPr>
          <a:ln/>
        </p:spPr>
        <p:txBody>
          <a:bodyPr/>
          <a:lstStyle/>
          <a:p>
            <a:r>
              <a:rPr lang="en-US"/>
              <a:t>Use the graph below for A → B to determine the rate of appearance of B at time = 20 sec.</a:t>
            </a:r>
          </a:p>
        </p:txBody>
      </p:sp>
      <p:sp>
        <p:nvSpPr>
          <p:cNvPr id="16386" name="Rectangle 2"/>
          <p:cNvSpPr>
            <a:spLocks noChangeArrowheads="1"/>
          </p:cNvSpPr>
          <p:nvPr>
            <p:ph type="body" idx="1"/>
          </p:nvPr>
        </p:nvSpPr>
        <p:spPr>
          <a:xfrm>
            <a:off x="177800" y="1676400"/>
            <a:ext cx="12712700" cy="7924800"/>
          </a:xfrm>
          <a:ln/>
        </p:spPr>
        <p:txBody>
          <a:bodyPr/>
          <a:lstStyle/>
          <a:p>
            <a:r>
              <a:rPr lang="en-US" sz="4500"/>
              <a:t>The rate would be closest to:</a:t>
            </a:r>
          </a:p>
          <a:p>
            <a:r>
              <a:rPr lang="en-US" sz="4500"/>
              <a:t>0.05 mol L</a:t>
            </a:r>
            <a:r>
              <a:rPr lang="en-US" sz="4500" baseline="32000"/>
              <a:t>-1</a:t>
            </a:r>
            <a:r>
              <a:rPr lang="en-US" sz="4500"/>
              <a:t>s</a:t>
            </a:r>
            <a:r>
              <a:rPr lang="en-US" sz="4500" baseline="32000"/>
              <a:t>-1</a:t>
            </a:r>
            <a:endParaRPr lang="en-US" sz="4500"/>
          </a:p>
          <a:p>
            <a:r>
              <a:rPr lang="en-US" sz="4500"/>
              <a:t>0.01 mol L</a:t>
            </a:r>
            <a:r>
              <a:rPr lang="en-US" sz="4500" baseline="32000"/>
              <a:t>-1</a:t>
            </a:r>
            <a:r>
              <a:rPr lang="en-US" sz="4500"/>
              <a:t>s</a:t>
            </a:r>
            <a:r>
              <a:rPr lang="en-US" sz="4500" baseline="32000"/>
              <a:t>-1</a:t>
            </a:r>
            <a:endParaRPr lang="en-US" sz="4500"/>
          </a:p>
          <a:p>
            <a:r>
              <a:rPr lang="en-US" sz="4500"/>
              <a:t>1.0 mol L</a:t>
            </a:r>
            <a:r>
              <a:rPr lang="en-US" sz="4500" baseline="32000"/>
              <a:t>-1</a:t>
            </a:r>
            <a:r>
              <a:rPr lang="en-US" sz="4500"/>
              <a:t>s</a:t>
            </a:r>
            <a:r>
              <a:rPr lang="en-US" sz="4500" baseline="32000"/>
              <a:t>-1</a:t>
            </a:r>
            <a:endParaRPr lang="en-US" sz="4500"/>
          </a:p>
          <a:p>
            <a:r>
              <a:rPr lang="en-US" sz="4500"/>
              <a:t>3.4 mol L</a:t>
            </a:r>
            <a:r>
              <a:rPr lang="en-US" sz="4500" baseline="32000"/>
              <a:t>-1</a:t>
            </a:r>
            <a:r>
              <a:rPr lang="en-US" sz="4500"/>
              <a:t>s</a:t>
            </a:r>
            <a:r>
              <a:rPr lang="en-US" sz="4500" baseline="32000"/>
              <a:t>-1</a:t>
            </a:r>
            <a:endParaRPr lang="en-US" sz="4500"/>
          </a:p>
          <a:p>
            <a:r>
              <a:rPr lang="en-US" sz="4500"/>
              <a:t>10 mol L</a:t>
            </a:r>
            <a:r>
              <a:rPr lang="en-US" sz="4500" baseline="32000"/>
              <a:t>-1</a:t>
            </a:r>
            <a:r>
              <a:rPr lang="en-US" sz="4500"/>
              <a:t>s</a:t>
            </a:r>
            <a:r>
              <a:rPr lang="en-US" sz="4500" baseline="32000"/>
              <a:t>-1</a:t>
            </a:r>
            <a:endParaRPr lang="en-US" sz="4500"/>
          </a:p>
          <a:p>
            <a:r>
              <a:rPr lang="en-US" sz="4500"/>
              <a:t>20 mol L</a:t>
            </a:r>
            <a:r>
              <a:rPr lang="en-US" sz="4500" baseline="32000"/>
              <a:t>-1</a:t>
            </a:r>
            <a:r>
              <a:rPr lang="en-US" sz="4500"/>
              <a:t>s</a:t>
            </a:r>
            <a:r>
              <a:rPr lang="en-US" sz="4500" baseline="32000"/>
              <a:t>-1</a:t>
            </a:r>
            <a:endParaRPr lang="en-US" sz="4500"/>
          </a:p>
          <a:p>
            <a:pPr>
              <a:buClr>
                <a:srgbClr val="DD2067"/>
              </a:buClr>
              <a:buSzPct val="125000"/>
            </a:pPr>
            <a:r>
              <a:rPr lang="en-US" sz="4500">
                <a:solidFill>
                  <a:srgbClr val="DD2067"/>
                </a:solidFill>
              </a:rPr>
              <a:t>This question is asking about </a:t>
            </a:r>
            <a:r>
              <a:rPr lang="en-US" sz="4500" i="1">
                <a:solidFill>
                  <a:srgbClr val="DD2067"/>
                </a:solidFill>
              </a:rPr>
              <a:t>instantaneous</a:t>
            </a:r>
            <a:r>
              <a:rPr lang="en-US" sz="4500">
                <a:solidFill>
                  <a:srgbClr val="DD2067"/>
                </a:solidFill>
              </a:rPr>
              <a:t> rate, not an </a:t>
            </a:r>
            <a:r>
              <a:rPr lang="en-US" sz="4500" i="1">
                <a:solidFill>
                  <a:srgbClr val="DD2067"/>
                </a:solidFill>
              </a:rPr>
              <a:t>average</a:t>
            </a:r>
            <a:r>
              <a:rPr lang="en-US" sz="4500">
                <a:solidFill>
                  <a:srgbClr val="DD2067"/>
                </a:solidFill>
              </a:rPr>
              <a:t> rate. </a:t>
            </a:r>
          </a:p>
          <a:p>
            <a:pPr>
              <a:buClr>
                <a:srgbClr val="DD2067"/>
              </a:buClr>
              <a:buSzPct val="125000"/>
            </a:pPr>
            <a:r>
              <a:rPr lang="en-US" sz="4500">
                <a:solidFill>
                  <a:srgbClr val="DD2067"/>
                </a:solidFill>
              </a:rPr>
              <a:t>You should draw a tangent to the curve at 20 sec and determine the slope of the tangent. </a:t>
            </a:r>
          </a:p>
        </p:txBody>
      </p:sp>
      <p:pic>
        <p:nvPicPr>
          <p:cNvPr id="16387" name="Picture 3"/>
          <p:cNvPicPr>
            <a:picLocks noChangeAspect="1" noChangeArrowheads="1"/>
          </p:cNvPicPr>
          <p:nvPr/>
        </p:nvPicPr>
        <p:blipFill>
          <a:blip r:embed="rId2" cstate="print"/>
          <a:srcRect/>
          <a:stretch>
            <a:fillRect/>
          </a:stretch>
        </p:blipFill>
        <p:spPr bwMode="auto">
          <a:xfrm>
            <a:off x="7483475" y="2197100"/>
            <a:ext cx="5280025" cy="4140200"/>
          </a:xfrm>
          <a:prstGeom prst="rect">
            <a:avLst/>
          </a:prstGeom>
          <a:noFill/>
          <a:ln w="12700" cap="flat">
            <a:noFill/>
            <a:miter lim="800000"/>
            <a:headEnd/>
            <a:tailEnd/>
          </a:ln>
        </p:spPr>
      </p:pic>
      <p:sp>
        <p:nvSpPr>
          <p:cNvPr id="16388" name="Line 4"/>
          <p:cNvSpPr>
            <a:spLocks noChangeShapeType="1"/>
          </p:cNvSpPr>
          <p:nvPr/>
        </p:nvSpPr>
        <p:spPr bwMode="auto">
          <a:xfrm flipH="1">
            <a:off x="9574213" y="3108325"/>
            <a:ext cx="2216150" cy="568325"/>
          </a:xfrm>
          <a:prstGeom prst="line">
            <a:avLst/>
          </a:prstGeom>
          <a:noFill/>
          <a:ln w="38100" cap="flat">
            <a:solidFill>
              <a:srgbClr val="DD2067"/>
            </a:solidFill>
            <a:prstDash val="solid"/>
            <a:miter lim="800000"/>
            <a:headEnd type="none" w="med" len="med"/>
            <a:tailEnd type="none" w="med" len="med"/>
          </a:ln>
        </p:spPr>
        <p:txBody>
          <a:bodyPr lIns="0" tIns="0" rIns="0" bIns="0"/>
          <a:lstStyle/>
          <a:p>
            <a:endParaRPr 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fld id="{F0573E6B-8E1F-46DD-A1E5-0943A5570B27}" type="slidenum">
              <a:rPr lang="en-US"/>
              <a:pPr/>
              <a:t>8</a:t>
            </a:fld>
            <a:endParaRPr lang="en-US"/>
          </a:p>
        </p:txBody>
      </p:sp>
      <p:sp>
        <p:nvSpPr>
          <p:cNvPr id="17409" name="Rectangle 1"/>
          <p:cNvSpPr>
            <a:spLocks noChangeArrowheads="1"/>
          </p:cNvSpPr>
          <p:nvPr>
            <p:ph type="title"/>
          </p:nvPr>
        </p:nvSpPr>
        <p:spPr>
          <a:xfrm>
            <a:off x="76200" y="101600"/>
            <a:ext cx="12839700" cy="2425700"/>
          </a:xfrm>
          <a:ln/>
        </p:spPr>
        <p:txBody>
          <a:bodyPr/>
          <a:lstStyle/>
          <a:p>
            <a:r>
              <a:rPr lang="en-US"/>
              <a:t>The reaction 3O</a:t>
            </a:r>
            <a:r>
              <a:rPr lang="en-US" baseline="-6000"/>
              <a:t>2</a:t>
            </a:r>
            <a:r>
              <a:rPr lang="en-US"/>
              <a:t> → 2O</a:t>
            </a:r>
            <a:r>
              <a:rPr lang="en-US" baseline="-6000"/>
              <a:t>3</a:t>
            </a:r>
            <a:r>
              <a:rPr lang="en-US"/>
              <a:t> is proceeding with a rate of disappearance of O</a:t>
            </a:r>
            <a:r>
              <a:rPr lang="en-US" baseline="-6000"/>
              <a:t>2</a:t>
            </a:r>
            <a:r>
              <a:rPr lang="en-US"/>
              <a:t> equal to -0.60 M/s. What is the rate of appearance of O</a:t>
            </a:r>
            <a:r>
              <a:rPr lang="en-US" baseline="-6000"/>
              <a:t>3</a:t>
            </a:r>
            <a:r>
              <a:rPr lang="en-US"/>
              <a:t>?</a:t>
            </a:r>
          </a:p>
        </p:txBody>
      </p:sp>
      <p:sp>
        <p:nvSpPr>
          <p:cNvPr id="17410" name="Rectangle 2"/>
          <p:cNvSpPr>
            <a:spLocks noChangeArrowheads="1"/>
          </p:cNvSpPr>
          <p:nvPr>
            <p:ph type="body" idx="1"/>
          </p:nvPr>
        </p:nvSpPr>
        <p:spPr>
          <a:ln/>
        </p:spPr>
        <p:txBody>
          <a:bodyPr/>
          <a:lstStyle/>
          <a:p>
            <a:r>
              <a:rPr lang="en-US" sz="4800"/>
              <a:t>0.60 M/s</a:t>
            </a:r>
          </a:p>
          <a:p>
            <a:r>
              <a:rPr lang="en-US" sz="4800"/>
              <a:t>0.90 M/s</a:t>
            </a:r>
          </a:p>
          <a:p>
            <a:r>
              <a:rPr lang="en-US" sz="4800"/>
              <a:t>0.40 M/s</a:t>
            </a:r>
          </a:p>
          <a:p>
            <a:r>
              <a:rPr lang="en-US" sz="4800"/>
              <a:t>1.20 M/s</a:t>
            </a:r>
          </a:p>
          <a:p>
            <a:r>
              <a:rPr lang="en-US" sz="4800"/>
              <a:t>0.10 M/s</a:t>
            </a:r>
          </a:p>
        </p:txBody>
      </p:sp>
      <p:sp>
        <p:nvSpPr>
          <p:cNvPr id="17411" name="Rectangle 3"/>
          <p:cNvSpPr>
            <a:spLocks/>
          </p:cNvSpPr>
          <p:nvPr/>
        </p:nvSpPr>
        <p:spPr bwMode="auto">
          <a:xfrm>
            <a:off x="4906963" y="2520950"/>
            <a:ext cx="4016375" cy="939800"/>
          </a:xfrm>
          <a:prstGeom prst="rect">
            <a:avLst/>
          </a:prstGeom>
          <a:noFill/>
          <a:ln w="12700" cap="flat">
            <a:noFill/>
            <a:miter lim="800000"/>
            <a:headEnd type="none" w="med" len="med"/>
            <a:tailEnd type="none" w="med" len="med"/>
          </a:ln>
        </p:spPr>
        <p:txBody>
          <a:bodyPr wrap="none" lIns="0" tIns="0" rIns="0" bIns="0" anchor="ctr">
            <a:spAutoFit/>
          </a:bodyPr>
          <a:lstStyle/>
          <a:p>
            <a:r>
              <a:rPr lang="en-US" sz="5300">
                <a:solidFill>
                  <a:srgbClr val="DD2067"/>
                </a:solidFill>
                <a:latin typeface="Bradley Hand ITC TT-Bold" charset="0"/>
                <a:ea typeface="Bradley Hand ITC TT-Bold" charset="0"/>
                <a:cs typeface="Bradley Hand ITC TT-Bold" charset="0"/>
                <a:sym typeface="Bradley Hand ITC TT-Bold" charset="0"/>
              </a:rPr>
              <a:t>No calculator</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F0BBF080-74A9-44C1-8BC9-0D01837329AD}" type="slidenum">
              <a:rPr lang="en-US"/>
              <a:pPr/>
              <a:t>9</a:t>
            </a:fld>
            <a:endParaRPr lang="en-US"/>
          </a:p>
        </p:txBody>
      </p:sp>
      <p:sp>
        <p:nvSpPr>
          <p:cNvPr id="18433" name="Rectangle 1"/>
          <p:cNvSpPr>
            <a:spLocks noChangeArrowheads="1"/>
          </p:cNvSpPr>
          <p:nvPr>
            <p:ph type="title"/>
          </p:nvPr>
        </p:nvSpPr>
        <p:spPr>
          <a:xfrm>
            <a:off x="76200" y="101600"/>
            <a:ext cx="12839700" cy="2425700"/>
          </a:xfrm>
          <a:ln/>
        </p:spPr>
        <p:txBody>
          <a:bodyPr/>
          <a:lstStyle/>
          <a:p>
            <a:r>
              <a:rPr lang="en-US"/>
              <a:t>The reaction 3O</a:t>
            </a:r>
            <a:r>
              <a:rPr lang="en-US" baseline="-6000"/>
              <a:t>2</a:t>
            </a:r>
            <a:r>
              <a:rPr lang="en-US"/>
              <a:t> → 2O</a:t>
            </a:r>
            <a:r>
              <a:rPr lang="en-US" baseline="-6000"/>
              <a:t>3</a:t>
            </a:r>
            <a:r>
              <a:rPr lang="en-US"/>
              <a:t> is proceeding with a rate of disappearance of O</a:t>
            </a:r>
            <a:r>
              <a:rPr lang="en-US" baseline="-6000"/>
              <a:t>2</a:t>
            </a:r>
            <a:r>
              <a:rPr lang="en-US"/>
              <a:t> equal to -0.60 M/s. What is the rate of appearance of O</a:t>
            </a:r>
            <a:r>
              <a:rPr lang="en-US" baseline="-6000"/>
              <a:t>3</a:t>
            </a:r>
            <a:r>
              <a:rPr lang="en-US"/>
              <a:t>?</a:t>
            </a:r>
          </a:p>
        </p:txBody>
      </p:sp>
      <p:sp>
        <p:nvSpPr>
          <p:cNvPr id="18434" name="Rectangle 2"/>
          <p:cNvSpPr>
            <a:spLocks noChangeArrowheads="1"/>
          </p:cNvSpPr>
          <p:nvPr>
            <p:ph type="body" idx="1"/>
          </p:nvPr>
        </p:nvSpPr>
        <p:spPr>
          <a:ln/>
        </p:spPr>
        <p:txBody>
          <a:bodyPr/>
          <a:lstStyle/>
          <a:p>
            <a:r>
              <a:rPr lang="en-US" sz="4800"/>
              <a:t>0.60 M/s</a:t>
            </a:r>
          </a:p>
          <a:p>
            <a:r>
              <a:rPr lang="en-US" sz="4800"/>
              <a:t>0.90 M/s</a:t>
            </a:r>
          </a:p>
          <a:p>
            <a:r>
              <a:rPr lang="en-US" sz="4800">
                <a:solidFill>
                  <a:srgbClr val="DD2067"/>
                </a:solidFill>
              </a:rPr>
              <a:t>0.40 M/s</a:t>
            </a:r>
          </a:p>
          <a:p>
            <a:r>
              <a:rPr lang="en-US" sz="4800"/>
              <a:t>1.20 M/s</a:t>
            </a:r>
          </a:p>
          <a:p>
            <a:r>
              <a:rPr lang="en-US" sz="4800"/>
              <a:t>0.10 M/s</a:t>
            </a:r>
          </a:p>
          <a:p>
            <a:pPr>
              <a:buSzPct val="93000"/>
            </a:pPr>
            <a:r>
              <a:rPr lang="en-US" sz="4800">
                <a:solidFill>
                  <a:srgbClr val="DD2067"/>
                </a:solidFill>
              </a:rPr>
              <a:t>-0.60 M/s O</a:t>
            </a:r>
            <a:r>
              <a:rPr lang="en-US" sz="4800" baseline="-6000">
                <a:solidFill>
                  <a:srgbClr val="DD2067"/>
                </a:solidFill>
              </a:rPr>
              <a:t>2</a:t>
            </a:r>
            <a:r>
              <a:rPr lang="en-US" sz="4800">
                <a:solidFill>
                  <a:srgbClr val="DD2067"/>
                </a:solidFill>
              </a:rPr>
              <a:t> * 2O</a:t>
            </a:r>
            <a:r>
              <a:rPr lang="en-US" sz="4800" baseline="-6000">
                <a:solidFill>
                  <a:srgbClr val="DD2067"/>
                </a:solidFill>
              </a:rPr>
              <a:t>3</a:t>
            </a:r>
            <a:r>
              <a:rPr lang="en-US" sz="4800">
                <a:solidFill>
                  <a:srgbClr val="DD2067"/>
                </a:solidFill>
              </a:rPr>
              <a:t>/3O</a:t>
            </a:r>
            <a:r>
              <a:rPr lang="en-US" sz="4800" baseline="-6000">
                <a:solidFill>
                  <a:srgbClr val="DD2067"/>
                </a:solidFill>
              </a:rPr>
              <a:t>2</a:t>
            </a:r>
            <a:r>
              <a:rPr lang="en-US" sz="4800">
                <a:solidFill>
                  <a:srgbClr val="DD2067"/>
                </a:solidFill>
              </a:rPr>
              <a:t> = </a:t>
            </a:r>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_rels/theme5.xml.rels><?xml version="1.0" encoding="UTF-8" standalone="yes"?>
<Relationships xmlns="http://schemas.openxmlformats.org/package/2006/relationships"><Relationship Id="rId1" Type="http://schemas.openxmlformats.org/officeDocument/2006/relationships/image" Target="../media/image1.png"/></Relationships>
</file>

<file path=ppt/theme/_rels/theme6.xml.rels><?xml version="1.0" encoding="UTF-8" standalone="yes"?>
<Relationships xmlns="http://schemas.openxmlformats.org/package/2006/relationships"><Relationship Id="rId1" Type="http://schemas.openxmlformats.org/officeDocument/2006/relationships/image" Target="../media/image1.png"/></Relationships>
</file>

<file path=ppt/theme/_rels/theme7.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_rels/theme9.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S">
  <a:themeElements>
    <a:clrScheme name="">
      <a:dk1>
        <a:srgbClr val="000000"/>
      </a:dk1>
      <a:lt1>
        <a:srgbClr val="FFFABA"/>
      </a:lt1>
      <a:dk2>
        <a:srgbClr val="000000"/>
      </a:dk2>
      <a:lt2>
        <a:srgbClr val="000000"/>
      </a:lt2>
      <a:accent1>
        <a:srgbClr val="FFFFFF"/>
      </a:accent1>
      <a:accent2>
        <a:srgbClr val="333399"/>
      </a:accent2>
      <a:accent3>
        <a:srgbClr val="FFFCD9"/>
      </a:accent3>
      <a:accent4>
        <a:srgbClr val="000000"/>
      </a:accent4>
      <a:accent5>
        <a:srgbClr val="FFFFFF"/>
      </a:accent5>
      <a:accent6>
        <a:srgbClr val="2D2D8A"/>
      </a:accent6>
      <a:hlink>
        <a:srgbClr val="009999"/>
      </a:hlink>
      <a:folHlink>
        <a:srgbClr val="99CC00"/>
      </a:folHlink>
    </a:clrScheme>
    <a:fontScheme name="PR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P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S">
  <a:themeElements>
    <a:clrScheme name="">
      <a:dk1>
        <a:srgbClr val="000000"/>
      </a:dk1>
      <a:lt1>
        <a:srgbClr val="FFFABA"/>
      </a:lt1>
      <a:dk2>
        <a:srgbClr val="000000"/>
      </a:dk2>
      <a:lt2>
        <a:srgbClr val="808080"/>
      </a:lt2>
      <a:accent1>
        <a:srgbClr val="FFFFFF"/>
      </a:accent1>
      <a:accent2>
        <a:srgbClr val="333399"/>
      </a:accent2>
      <a:accent3>
        <a:srgbClr val="FFFCD9"/>
      </a:accent3>
      <a:accent4>
        <a:srgbClr val="000000"/>
      </a:accent4>
      <a:accent5>
        <a:srgbClr val="FFFFFF"/>
      </a:accent5>
      <a:accent6>
        <a:srgbClr val="2D2D8A"/>
      </a:accent6>
      <a:hlink>
        <a:srgbClr val="009999"/>
      </a:hlink>
      <a:folHlink>
        <a:srgbClr val="99CC00"/>
      </a:folHlink>
    </a:clrScheme>
    <a:fontScheme name="PR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P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RS">
  <a:themeElements>
    <a:clrScheme name="">
      <a:dk1>
        <a:srgbClr val="000000"/>
      </a:dk1>
      <a:lt1>
        <a:srgbClr val="FFFABA"/>
      </a:lt1>
      <a:dk2>
        <a:srgbClr val="000000"/>
      </a:dk2>
      <a:lt2>
        <a:srgbClr val="808080"/>
      </a:lt2>
      <a:accent1>
        <a:srgbClr val="BBE0E3"/>
      </a:accent1>
      <a:accent2>
        <a:srgbClr val="333399"/>
      </a:accent2>
      <a:accent3>
        <a:srgbClr val="FFFCD9"/>
      </a:accent3>
      <a:accent4>
        <a:srgbClr val="000000"/>
      </a:accent4>
      <a:accent5>
        <a:srgbClr val="DAEDEF"/>
      </a:accent5>
      <a:accent6>
        <a:srgbClr val="2D2D8A"/>
      </a:accent6>
      <a:hlink>
        <a:srgbClr val="009999"/>
      </a:hlink>
      <a:folHlink>
        <a:srgbClr val="99CC00"/>
      </a:folHlink>
    </a:clrScheme>
    <a:fontScheme name="PR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P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RS">
  <a:themeElements>
    <a:clrScheme name="">
      <a:dk1>
        <a:srgbClr val="000000"/>
      </a:dk1>
      <a:lt1>
        <a:srgbClr val="FFFABA"/>
      </a:lt1>
      <a:dk2>
        <a:srgbClr val="000000"/>
      </a:dk2>
      <a:lt2>
        <a:srgbClr val="808080"/>
      </a:lt2>
      <a:accent1>
        <a:srgbClr val="BBE0E3"/>
      </a:accent1>
      <a:accent2>
        <a:srgbClr val="333399"/>
      </a:accent2>
      <a:accent3>
        <a:srgbClr val="FFFCD9"/>
      </a:accent3>
      <a:accent4>
        <a:srgbClr val="000000"/>
      </a:accent4>
      <a:accent5>
        <a:srgbClr val="DAEDEF"/>
      </a:accent5>
      <a:accent6>
        <a:srgbClr val="2D2D8A"/>
      </a:accent6>
      <a:hlink>
        <a:srgbClr val="009999"/>
      </a:hlink>
      <a:folHlink>
        <a:srgbClr val="99CC00"/>
      </a:folHlink>
    </a:clrScheme>
    <a:fontScheme name="PR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P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RS">
  <a:themeElements>
    <a:clrScheme name="">
      <a:dk1>
        <a:srgbClr val="000000"/>
      </a:dk1>
      <a:lt1>
        <a:srgbClr val="FFFABA"/>
      </a:lt1>
      <a:dk2>
        <a:srgbClr val="000000"/>
      </a:dk2>
      <a:lt2>
        <a:srgbClr val="808080"/>
      </a:lt2>
      <a:accent1>
        <a:srgbClr val="BBE0E3"/>
      </a:accent1>
      <a:accent2>
        <a:srgbClr val="333399"/>
      </a:accent2>
      <a:accent3>
        <a:srgbClr val="FFFCD9"/>
      </a:accent3>
      <a:accent4>
        <a:srgbClr val="000000"/>
      </a:accent4>
      <a:accent5>
        <a:srgbClr val="DAEDEF"/>
      </a:accent5>
      <a:accent6>
        <a:srgbClr val="2D2D8A"/>
      </a:accent6>
      <a:hlink>
        <a:srgbClr val="009999"/>
      </a:hlink>
      <a:folHlink>
        <a:srgbClr val="99CC00"/>
      </a:folHlink>
    </a:clrScheme>
    <a:fontScheme name="PR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P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HWK probs">
  <a:themeElements>
    <a:clrScheme name="">
      <a:dk1>
        <a:srgbClr val="000000"/>
      </a:dk1>
      <a:lt1>
        <a:srgbClr val="FFFABA"/>
      </a:lt1>
      <a:dk2>
        <a:srgbClr val="000000"/>
      </a:dk2>
      <a:lt2>
        <a:srgbClr val="808080"/>
      </a:lt2>
      <a:accent1>
        <a:srgbClr val="BBE0E3"/>
      </a:accent1>
      <a:accent2>
        <a:srgbClr val="333399"/>
      </a:accent2>
      <a:accent3>
        <a:srgbClr val="FFFCD9"/>
      </a:accent3>
      <a:accent4>
        <a:srgbClr val="000000"/>
      </a:accent4>
      <a:accent5>
        <a:srgbClr val="DAEDEF"/>
      </a:accent5>
      <a:accent6>
        <a:srgbClr val="2D2D8A"/>
      </a:accent6>
      <a:hlink>
        <a:srgbClr val="009999"/>
      </a:hlink>
      <a:folHlink>
        <a:srgbClr val="99CC00"/>
      </a:folHlink>
    </a:clrScheme>
    <a:fontScheme name="HWK prob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HWK prob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notes">
  <a:themeElements>
    <a:clrScheme name="">
      <a:dk1>
        <a:srgbClr val="000000"/>
      </a:dk1>
      <a:lt1>
        <a:srgbClr val="FFFABA"/>
      </a:lt1>
      <a:dk2>
        <a:srgbClr val="000000"/>
      </a:dk2>
      <a:lt2>
        <a:srgbClr val="808080"/>
      </a:lt2>
      <a:accent1>
        <a:srgbClr val="BBE0E3"/>
      </a:accent1>
      <a:accent2>
        <a:srgbClr val="333399"/>
      </a:accent2>
      <a:accent3>
        <a:srgbClr val="FFFCD9"/>
      </a:accent3>
      <a:accent4>
        <a:srgbClr val="000000"/>
      </a:accent4>
      <a:accent5>
        <a:srgbClr val="DAEDEF"/>
      </a:accent5>
      <a:accent6>
        <a:srgbClr val="2D2D8A"/>
      </a:accent6>
      <a:hlink>
        <a:srgbClr val="009999"/>
      </a:hlink>
      <a:folHlink>
        <a:srgbClr val="99CC00"/>
      </a:folHlink>
    </a:clrScheme>
    <a:fontScheme name="note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not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PRS">
  <a:themeElements>
    <a:clrScheme name="">
      <a:dk1>
        <a:srgbClr val="000000"/>
      </a:dk1>
      <a:lt1>
        <a:srgbClr val="FFFABA"/>
      </a:lt1>
      <a:dk2>
        <a:srgbClr val="000000"/>
      </a:dk2>
      <a:lt2>
        <a:srgbClr val="808080"/>
      </a:lt2>
      <a:accent1>
        <a:srgbClr val="BBE0E3"/>
      </a:accent1>
      <a:accent2>
        <a:srgbClr val="333399"/>
      </a:accent2>
      <a:accent3>
        <a:srgbClr val="FFFCD9"/>
      </a:accent3>
      <a:accent4>
        <a:srgbClr val="000000"/>
      </a:accent4>
      <a:accent5>
        <a:srgbClr val="DAEDEF"/>
      </a:accent5>
      <a:accent6>
        <a:srgbClr val="2D2D8A"/>
      </a:accent6>
      <a:hlink>
        <a:srgbClr val="009999"/>
      </a:hlink>
      <a:folHlink>
        <a:srgbClr val="99CC00"/>
      </a:folHlink>
    </a:clrScheme>
    <a:fontScheme name="PRS">
      <a:majorFont>
        <a:latin typeface="Arial"/>
        <a:ea typeface="ヒラギノ角ゴ ProN W3"/>
        <a:cs typeface="ヒラギノ角ゴ ProN W3"/>
      </a:majorFont>
      <a:minorFont>
        <a:latin typeface="Arial"/>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Arial" charset="0"/>
            <a:ea typeface="ヒラギノ角ゴ ProN W3" charset="0"/>
            <a:cs typeface="ヒラギノ角ゴ ProN W3" charset="0"/>
            <a:sym typeface="Arial" charset="0"/>
          </a:defRPr>
        </a:defPPr>
      </a:lstStyle>
    </a:lnDef>
  </a:objectDefaults>
  <a:extraClrSchemeLst>
    <a:extraClrScheme>
      <a:clrScheme name="PR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TotalTime>
  <Pages>0</Pages>
  <Words>2564</Words>
  <Characters>0</Characters>
  <Application>Microsoft Office PowerPoint</Application>
  <PresentationFormat>Custom</PresentationFormat>
  <Lines>0</Lines>
  <Paragraphs>408</Paragraphs>
  <Slides>46</Slides>
  <Notes>0</Notes>
  <HiddenSlides>0</HiddenSlides>
  <MMClips>0</MMClips>
  <ScaleCrop>false</ScaleCrop>
  <HeadingPairs>
    <vt:vector size="6" baseType="variant">
      <vt:variant>
        <vt:lpstr>Fonts Used</vt:lpstr>
      </vt:variant>
      <vt:variant>
        <vt:i4>6</vt:i4>
      </vt:variant>
      <vt:variant>
        <vt:lpstr>Theme</vt:lpstr>
      </vt:variant>
      <vt:variant>
        <vt:i4>9</vt:i4>
      </vt:variant>
      <vt:variant>
        <vt:lpstr>Slide Titles</vt:lpstr>
      </vt:variant>
      <vt:variant>
        <vt:i4>46</vt:i4>
      </vt:variant>
    </vt:vector>
  </HeadingPairs>
  <TitlesOfParts>
    <vt:vector size="61" baseType="lpstr">
      <vt:lpstr>Arial</vt:lpstr>
      <vt:lpstr>ヒラギノ角ゴ ProN W3</vt:lpstr>
      <vt:lpstr>Gill Sans</vt:lpstr>
      <vt:lpstr>Zapf Dingbats</vt:lpstr>
      <vt:lpstr>Lucida Grande</vt:lpstr>
      <vt:lpstr>Bradley Hand ITC TT-Bold</vt:lpstr>
      <vt:lpstr>Title &amp; Subtitle</vt:lpstr>
      <vt:lpstr>PRS</vt:lpstr>
      <vt:lpstr>PRS</vt:lpstr>
      <vt:lpstr>PRS</vt:lpstr>
      <vt:lpstr>PRS</vt:lpstr>
      <vt:lpstr>PRS</vt:lpstr>
      <vt:lpstr>HWK probs</vt:lpstr>
      <vt:lpstr>notes</vt:lpstr>
      <vt:lpstr>PRS</vt:lpstr>
      <vt:lpstr>Kinetics</vt:lpstr>
      <vt:lpstr>Using generic letters (A, B, C), write a balanced equation for the reaction represented by the kinetics graph below.</vt:lpstr>
      <vt:lpstr>Using generic letters (A, B, C), write a balanced equation for the reaction represented by the kinetics graph below.</vt:lpstr>
      <vt:lpstr>Which of the following affect reaction rate? (Select all that apply.)</vt:lpstr>
      <vt:lpstr>Which of the following affect reaction rate? (Select all that apply.)</vt:lpstr>
      <vt:lpstr>Use the graph below for A → B to determine the rate of appearance of B at time = 20 sec.</vt:lpstr>
      <vt:lpstr>Use the graph below for A → B to determine the rate of appearance of B at time = 20 sec.</vt:lpstr>
      <vt:lpstr>The reaction 3O2 → 2O3 is proceeding with a rate of disappearance of O2 equal to -0.60 M/s. What is the rate of appearance of O3?</vt:lpstr>
      <vt:lpstr>The reaction 3O2 → 2O3 is proceeding with a rate of disappearance of O2 equal to -0.60 M/s. What is the rate of appearance of O3?</vt:lpstr>
      <vt:lpstr>A reaction has the rate law:  rate = k [A]2 [B]2  What is the overall order of the reaction?</vt:lpstr>
      <vt:lpstr>A reaction has the rate law:  rate = k [A]2 [B]2  What is the overall order of the reaction?</vt:lpstr>
      <vt:lpstr>What are the units for the rate constant for a reaction that is second order overall? (Select all that apply.)</vt:lpstr>
      <vt:lpstr>What are the units for the rate constant for a reaction that is second order overall? (Select all that apply.)</vt:lpstr>
      <vt:lpstr>The reaction: I-1 + OCl-1 → IO-1 + Cl-1 is first order with respect to both reactants. The rate law constant is 0.061M-1s-1. What is the rate of the reaction when [I-1]=0.10M and [OCl-1]=0.20 M?</vt:lpstr>
      <vt:lpstr>The reaction: I-1 + OCl-1 → IO-1 + Cl-1 is first order with respect to both reactants. The rate law constant is 0.061M-1s-1. What is the rate of the reaction when [I-1]=0.10M and [OCl-1]=0.20 M?</vt:lpstr>
      <vt:lpstr>The rate law for the reaction: A + B → C This reaction is second order with respect to A and first order with respect to B. What happens to the rate when the concentration of A is doubled?</vt:lpstr>
      <vt:lpstr>The rate law for the reaction: A + B → C This reaction is second order with respect to A and first order with respect to B. What happens to the rate when the concentration of A is doubled?</vt:lpstr>
      <vt:lpstr>The table below provides rate data for the reaction: 2A + B → C. What is the rate law for this reaction?</vt:lpstr>
      <vt:lpstr>The table below provides rate data for the reaction: 2A + B → C. What is the rate law for this reaction?</vt:lpstr>
      <vt:lpstr>The acid catalyzed decomposition of hydrogen peroxide is a first order reaction with the rate constant given below.  For an experiment in which the starting concentration of hydrogen peroxide is 0.110 M, what is the concentration of H2O2 450 minutes after the reaction begins? 2 H2O2 → 2H2O + O2    k = 1.33 x 10-4 min-1</vt:lpstr>
      <vt:lpstr>The acid catalyzed decomposition of hydrogen peroxide is a first order reaction with the rate constant given below.  For an experiment in which the starting concentration of hydrogen peroxide is 0.110 M, what is the concentration of H2O2 450 minutes after the reaction begins? 2 H2O2 → 2H2O + O2    k = 1.33 x 10-4 min-1</vt:lpstr>
      <vt:lpstr>What is the rate constant for a first-order reaction in which the half life is 85.0 sec?</vt:lpstr>
      <vt:lpstr>What is the rate constant for a first-order reaction in which the half life is 85.0 sec?</vt:lpstr>
      <vt:lpstr>What fraction of a reactant remains after 3 half-lives of a first order reaction?</vt:lpstr>
      <vt:lpstr>What fraction of a reactant remains after 3 half-lives of a first order reaction?</vt:lpstr>
      <vt:lpstr>Assume a reaction occurs by the mechanism given below. What is the rate law for the reaction? (Select all that apply.) A  +  B ⇄ C  fast C  + B →  D slow</vt:lpstr>
      <vt:lpstr>Assume a reaction occurs by the mechanism given below. What is the rate law for the reaction? (Select all that apply.) A  +  B  ⇄ C fast C  +  B  →  D slow</vt:lpstr>
      <vt:lpstr>What could cause the change in the kinetic energy diagram shown? (Select all that apply.)</vt:lpstr>
      <vt:lpstr>What could cause the change in the kinetic energy diagram shown? (Select all that apply.)</vt:lpstr>
      <vt:lpstr>What could cause the change in the kinetic energy diagram shown? (Select all that apply.)</vt:lpstr>
      <vt:lpstr>All of the following increase the rate of reaction involving a solid EXCEPT adding more of the solid</vt:lpstr>
      <vt:lpstr>All of the following increase the rate of reaction involving a solid EXCEPT adding more of the solid</vt:lpstr>
      <vt:lpstr>Which of the following is true about a catalyst? (Select all that apply.)</vt:lpstr>
      <vt:lpstr>Which of the following is true about a catalyst? (Select all that apply.)</vt:lpstr>
      <vt:lpstr>How many steps are involved in the reaction mechanism for this reaction indicated by the energy diagram below.</vt:lpstr>
      <vt:lpstr>How many steps are involved in the reaction mechanism for this reaction indicated by the energy diagram below.</vt:lpstr>
      <vt:lpstr>Addition of a catalyst that speeds the forward reaction will also speed the reverse reaction.</vt:lpstr>
      <vt:lpstr>Addition of a catalyst that speeds the forward reaction will also speed the reverse reaction.</vt:lpstr>
      <vt:lpstr>How many reaction intermediates are involved in the reaction indicated in the energy diagram below?</vt:lpstr>
      <vt:lpstr>How many reaction intermediates are involved in the reaction indicated in the energy diagram below?</vt:lpstr>
      <vt:lpstr>The energy diagram indicates that the second elementary step is the rate determining step.</vt:lpstr>
      <vt:lpstr>The energy diagram indicates that the second elementary step is the rate determining step.</vt:lpstr>
      <vt:lpstr>The energy diagram indicates that the reaction is second order.</vt:lpstr>
      <vt:lpstr>The energy diagram indicates that the reaction is second order.</vt:lpstr>
      <vt:lpstr>The overall reaction is</vt:lpstr>
      <vt:lpstr>The overall reaction is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Kinetics</dc:title>
  <dc:subject/>
  <dc:creator/>
  <cp:keywords/>
  <dc:description/>
  <cp:lastModifiedBy>ssexton</cp:lastModifiedBy>
  <cp:revision>2</cp:revision>
  <dcterms:modified xsi:type="dcterms:W3CDTF">2014-01-28T21:09:51Z</dcterms:modified>
</cp:coreProperties>
</file>